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c9d820da6645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b3efe47fee4e27"/>
  </p:sldMasterIdLst>
  <p:sldIdLst>
    <p:sldId xmlns:r="http://schemas.openxmlformats.org/officeDocument/2006/relationships" id="256" r:id="Ra1fc89d1cf384035"/>
    <p:sldId xmlns:r="http://schemas.openxmlformats.org/officeDocument/2006/relationships" id="257" r:id="R87735363b4754e5c"/>
    <p:sldId xmlns:r="http://schemas.openxmlformats.org/officeDocument/2006/relationships" id="258" r:id="R4d076d677b334f8d"/>
    <p:sldId xmlns:r="http://schemas.openxmlformats.org/officeDocument/2006/relationships" id="259" r:id="Rb4d55e52af2e4bed"/>
    <p:sldId xmlns:r="http://schemas.openxmlformats.org/officeDocument/2006/relationships" id="260" r:id="R8c5aac4a2c244d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b3efe47fee4e27" /><Relationship Type="http://schemas.openxmlformats.org/officeDocument/2006/relationships/slide" Target="/ppt/slides/slide1.xml" Id="Ra1fc89d1cf384035" /><Relationship Type="http://schemas.openxmlformats.org/officeDocument/2006/relationships/slide" Target="/ppt/slides/slide2.xml" Id="R87735363b4754e5c" /><Relationship Type="http://schemas.openxmlformats.org/officeDocument/2006/relationships/slide" Target="/ppt/slides/slide3.xml" Id="R4d076d677b334f8d" /><Relationship Type="http://schemas.openxmlformats.org/officeDocument/2006/relationships/slide" Target="/ppt/slides/slide4.xml" Id="Rb4d55e52af2e4bed" /><Relationship Type="http://schemas.openxmlformats.org/officeDocument/2006/relationships/slide" Target="/ppt/slides/slide5.xml" Id="R8c5aac4a2c244d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d39af73fc64c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778a699384e7f" /><Relationship Type="http://schemas.openxmlformats.org/officeDocument/2006/relationships/theme" Target="/ppt/slideMasters/theme/theme1.xml" Id="Rb619245626154c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7778a699384e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c0c4bd61f49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2f4a00f3a49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e3ef5e8a548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18c038d004a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de722242c4d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DARTH VIDAR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DARTH VIDAR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DARTH VIDAR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DARTH VIDAR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DARTH VIDAR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DARTH VIDAR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913 508 459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DARTH VIDAR INVEST AS</a:t>
            </a:r>
          </a:p>
        </p:txBody>
      </p:sp>
    </p:spTree>
  </p:cSld>
  <p:clrMapOvr>
    <a:masterClrMapping xmlns:a="http://schemas.openxmlformats.org/drawingml/2006/main"/>
  </p:clrMapOvr>
</p:sld>
</file>