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d16460edad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570e8dc90a49ae"/>
  </p:sldMasterIdLst>
  <p:sldIdLst>
    <p:sldId xmlns:r="http://schemas.openxmlformats.org/officeDocument/2006/relationships" id="256" r:id="R676e0fe7e0fe477c"/>
    <p:sldId xmlns:r="http://schemas.openxmlformats.org/officeDocument/2006/relationships" id="257" r:id="R63fdf2694ccc4285"/>
    <p:sldId xmlns:r="http://schemas.openxmlformats.org/officeDocument/2006/relationships" id="258" r:id="R2bb449552c66448f"/>
    <p:sldId xmlns:r="http://schemas.openxmlformats.org/officeDocument/2006/relationships" id="259" r:id="R758521e96b744f9f"/>
    <p:sldId xmlns:r="http://schemas.openxmlformats.org/officeDocument/2006/relationships" id="260" r:id="R12a8a3bf7dff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70e8dc90a49ae" /><Relationship Type="http://schemas.openxmlformats.org/officeDocument/2006/relationships/slide" Target="/ppt/slides/slide1.xml" Id="R676e0fe7e0fe477c" /><Relationship Type="http://schemas.openxmlformats.org/officeDocument/2006/relationships/slide" Target="/ppt/slides/slide2.xml" Id="R63fdf2694ccc4285" /><Relationship Type="http://schemas.openxmlformats.org/officeDocument/2006/relationships/slide" Target="/ppt/slides/slide3.xml" Id="R2bb449552c66448f" /><Relationship Type="http://schemas.openxmlformats.org/officeDocument/2006/relationships/slide" Target="/ppt/slides/slide4.xml" Id="R758521e96b744f9f" /><Relationship Type="http://schemas.openxmlformats.org/officeDocument/2006/relationships/slide" Target="/ppt/slides/slide5.xml" Id="R12a8a3bf7dff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4da2c66f674b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40ae57d924597" /><Relationship Type="http://schemas.openxmlformats.org/officeDocument/2006/relationships/theme" Target="/ppt/slideMasters/theme/theme1.xml" Id="Rc281a991b51a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940ae57d9245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343db1a4a49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a5917d40540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d102b9ecc42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c2f30faaa44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f8f4a7ed644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EMPIRE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EMPIRE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913 504 682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AS</a:t>
            </a:r>
          </a:p>
        </p:txBody>
      </p:sp>
    </p:spTree>
  </p:cSld>
  <p:clrMapOvr>
    <a:masterClrMapping xmlns:a="http://schemas.openxmlformats.org/drawingml/2006/main"/>
  </p:clrMapOvr>
</p:sld>
</file>