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51ea8cce0d40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cfae053ed4622"/>
  </p:sldMasterIdLst>
  <p:sldIdLst>
    <p:sldId xmlns:r="http://schemas.openxmlformats.org/officeDocument/2006/relationships" id="256" r:id="R6fc01fc072e84970"/>
    <p:sldId xmlns:r="http://schemas.openxmlformats.org/officeDocument/2006/relationships" id="257" r:id="Ra5dfc3b60c684abf"/>
    <p:sldId xmlns:r="http://schemas.openxmlformats.org/officeDocument/2006/relationships" id="258" r:id="R2f8a894ef61340a4"/>
    <p:sldId xmlns:r="http://schemas.openxmlformats.org/officeDocument/2006/relationships" id="259" r:id="R664275cc26cd47d8"/>
    <p:sldId xmlns:r="http://schemas.openxmlformats.org/officeDocument/2006/relationships" id="260" r:id="R54db22b058a7495d"/>
    <p:sldId xmlns:r="http://schemas.openxmlformats.org/officeDocument/2006/relationships" id="261" r:id="R2a83cf8bd0fd4b05"/>
    <p:sldId xmlns:r="http://schemas.openxmlformats.org/officeDocument/2006/relationships" id="262" r:id="R9aef06a521ed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cfae053ed4622" /><Relationship Type="http://schemas.openxmlformats.org/officeDocument/2006/relationships/slide" Target="/ppt/slides/slide1.xml" Id="R6fc01fc072e84970" /><Relationship Type="http://schemas.openxmlformats.org/officeDocument/2006/relationships/slide" Target="/ppt/slides/slide2.xml" Id="Ra5dfc3b60c684abf" /><Relationship Type="http://schemas.openxmlformats.org/officeDocument/2006/relationships/slide" Target="/ppt/slides/slide3.xml" Id="R2f8a894ef61340a4" /><Relationship Type="http://schemas.openxmlformats.org/officeDocument/2006/relationships/slide" Target="/ppt/slides/slide4.xml" Id="R664275cc26cd47d8" /><Relationship Type="http://schemas.openxmlformats.org/officeDocument/2006/relationships/slide" Target="/ppt/slides/slide5.xml" Id="R54db22b058a7495d" /><Relationship Type="http://schemas.openxmlformats.org/officeDocument/2006/relationships/slide" Target="/ppt/slides/slide6.xml" Id="R2a83cf8bd0fd4b05" /><Relationship Type="http://schemas.openxmlformats.org/officeDocument/2006/relationships/slide" Target="/ppt/slides/slide7.xml" Id="R9aef06a521ed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ebde4725d4a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9b271de8141f6" /><Relationship Type="http://schemas.openxmlformats.org/officeDocument/2006/relationships/theme" Target="/ppt/slideMasters/theme/theme1.xml" Id="Rc5065c651645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f9b271de8141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6b682377e44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46d74718241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6d358e94c49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c9417f6a24d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e28e203f746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0ca43767e49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7dc6adb07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BILDELER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BILDELER AS ble etablert [år] og holder til i Beitstad.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INDERBERG ARNT OVE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INDERBERG NARUEMON C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BILDELER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Brattbergsvegen 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7730 Beitstad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913 498 151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BILDELER AS</a:t>
            </a:r>
          </a:p>
        </p:txBody>
      </p:sp>
    </p:spTree>
  </p:cSld>
  <p:clrMapOvr>
    <a:masterClrMapping xmlns:a="http://schemas.openxmlformats.org/drawingml/2006/main"/>
  </p:clrMapOvr>
</p:sld>
</file>