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83d6fff29746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8c04bdc517428f"/>
  </p:sldMasterIdLst>
  <p:sldIdLst>
    <p:sldId xmlns:r="http://schemas.openxmlformats.org/officeDocument/2006/relationships" id="256" r:id="R4f734182e1004b57"/>
    <p:sldId xmlns:r="http://schemas.openxmlformats.org/officeDocument/2006/relationships" id="257" r:id="R891ee31e62d14361"/>
    <p:sldId xmlns:r="http://schemas.openxmlformats.org/officeDocument/2006/relationships" id="258" r:id="R179d64fd94644b9c"/>
    <p:sldId xmlns:r="http://schemas.openxmlformats.org/officeDocument/2006/relationships" id="259" r:id="R1a661237305a457a"/>
    <p:sldId xmlns:r="http://schemas.openxmlformats.org/officeDocument/2006/relationships" id="260" r:id="Ree1bcbc01bff4a8d"/>
    <p:sldId xmlns:r="http://schemas.openxmlformats.org/officeDocument/2006/relationships" id="261" r:id="Rd617727c228d4fc9"/>
    <p:sldId xmlns:r="http://schemas.openxmlformats.org/officeDocument/2006/relationships" id="262" r:id="R15f43f414fca46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8c04bdc517428f" /><Relationship Type="http://schemas.openxmlformats.org/officeDocument/2006/relationships/slide" Target="/ppt/slides/slide1.xml" Id="R4f734182e1004b57" /><Relationship Type="http://schemas.openxmlformats.org/officeDocument/2006/relationships/slide" Target="/ppt/slides/slide2.xml" Id="R891ee31e62d14361" /><Relationship Type="http://schemas.openxmlformats.org/officeDocument/2006/relationships/slide" Target="/ppt/slides/slide3.xml" Id="R179d64fd94644b9c" /><Relationship Type="http://schemas.openxmlformats.org/officeDocument/2006/relationships/slide" Target="/ppt/slides/slide4.xml" Id="R1a661237305a457a" /><Relationship Type="http://schemas.openxmlformats.org/officeDocument/2006/relationships/slide" Target="/ppt/slides/slide5.xml" Id="Ree1bcbc01bff4a8d" /><Relationship Type="http://schemas.openxmlformats.org/officeDocument/2006/relationships/slide" Target="/ppt/slides/slide6.xml" Id="Rd617727c228d4fc9" /><Relationship Type="http://schemas.openxmlformats.org/officeDocument/2006/relationships/slide" Target="/ppt/slides/slide7.xml" Id="R15f43f414fca46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c7a8d7bcc145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97e0bdd494654" /><Relationship Type="http://schemas.openxmlformats.org/officeDocument/2006/relationships/theme" Target="/ppt/slideMasters/theme/theme1.xml" Id="R7a221af04c144b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c97e0bdd4946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82607a39845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9512ef06746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2642e033e42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7f841ac4444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0729b7b424a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c7420219940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f7a76953c4b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KRIEBEL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KRIEBEL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KRIEBEL AS ble etablert [år] og holder til i Aurskog.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KRIEBEL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KRIEBEL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KRIEBEL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2 230 631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452 261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349 311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354 867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1 195 026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KRIEBEL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KRIEBEL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ANTJE KRIEBEL REINECKE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KRIEBEL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1930 Aurskog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andre@kriebel.no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www.windkat.no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913 495 284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KRIEBEL AS</a:t>
            </a:r>
          </a:p>
        </p:txBody>
      </p:sp>
    </p:spTree>
  </p:cSld>
  <p:clrMapOvr>
    <a:masterClrMapping xmlns:a="http://schemas.openxmlformats.org/drawingml/2006/main"/>
  </p:clrMapOvr>
</p:sld>
</file>