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19dc91a9f3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cefa8a65843e4"/>
  </p:sldMasterIdLst>
  <p:sldIdLst>
    <p:sldId xmlns:r="http://schemas.openxmlformats.org/officeDocument/2006/relationships" id="256" r:id="R8f267979ec1944a9"/>
    <p:sldId xmlns:r="http://schemas.openxmlformats.org/officeDocument/2006/relationships" id="257" r:id="R06286643ba8643a9"/>
    <p:sldId xmlns:r="http://schemas.openxmlformats.org/officeDocument/2006/relationships" id="258" r:id="Rc72f7baf13b34205"/>
    <p:sldId xmlns:r="http://schemas.openxmlformats.org/officeDocument/2006/relationships" id="259" r:id="R7ed53157e27a42bf"/>
    <p:sldId xmlns:r="http://schemas.openxmlformats.org/officeDocument/2006/relationships" id="260" r:id="R9388de2afeea4c18"/>
    <p:sldId xmlns:r="http://schemas.openxmlformats.org/officeDocument/2006/relationships" id="261" r:id="R5a5b841838bf4bc5"/>
    <p:sldId xmlns:r="http://schemas.openxmlformats.org/officeDocument/2006/relationships" id="262" r:id="Rf2e16cf1f567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cefa8a65843e4" /><Relationship Type="http://schemas.openxmlformats.org/officeDocument/2006/relationships/slide" Target="/ppt/slides/slide1.xml" Id="R8f267979ec1944a9" /><Relationship Type="http://schemas.openxmlformats.org/officeDocument/2006/relationships/slide" Target="/ppt/slides/slide2.xml" Id="R06286643ba8643a9" /><Relationship Type="http://schemas.openxmlformats.org/officeDocument/2006/relationships/slide" Target="/ppt/slides/slide3.xml" Id="Rc72f7baf13b34205" /><Relationship Type="http://schemas.openxmlformats.org/officeDocument/2006/relationships/slide" Target="/ppt/slides/slide4.xml" Id="R7ed53157e27a42bf" /><Relationship Type="http://schemas.openxmlformats.org/officeDocument/2006/relationships/slide" Target="/ppt/slides/slide5.xml" Id="R9388de2afeea4c18" /><Relationship Type="http://schemas.openxmlformats.org/officeDocument/2006/relationships/slide" Target="/ppt/slides/slide6.xml" Id="R5a5b841838bf4bc5" /><Relationship Type="http://schemas.openxmlformats.org/officeDocument/2006/relationships/slide" Target="/ppt/slides/slide7.xml" Id="Rf2e16cf1f567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0ee7f19574d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5660bfceb4e16" /><Relationship Type="http://schemas.openxmlformats.org/officeDocument/2006/relationships/theme" Target="/ppt/slideMasters/theme/theme1.xml" Id="Rb6d5fae29b47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35660bfceb4e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b7c79dfdc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9ec289105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4bc47e0a246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2754886b1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aefa006ec4b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2f4e6432d40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93c9fed0e42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BORGEN ENTREPRENØR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ENTREPRENØR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ENTREPRENØR HOLDING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ENTREPRENØR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ENTREPRENØR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ENTREPRENØR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−2 103 400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−1 818 215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2 286 394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ENTREPRENØR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SIRE BORGEN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ENTREPRENØR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Gjellebekkstubben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martinborgen@live.no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913 494 091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ENTREPRENØR HOLDING AS</a:t>
            </a:r>
          </a:p>
        </p:txBody>
      </p:sp>
    </p:spTree>
  </p:cSld>
  <p:clrMapOvr>
    <a:masterClrMapping xmlns:a="http://schemas.openxmlformats.org/drawingml/2006/main"/>
  </p:clrMapOvr>
</p:sld>
</file>