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d5172d9ae34a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21a45ec1fd42e3"/>
  </p:sldMasterIdLst>
  <p:sldIdLst>
    <p:sldId xmlns:r="http://schemas.openxmlformats.org/officeDocument/2006/relationships" id="256" r:id="R9d846bb87aa24b60"/>
    <p:sldId xmlns:r="http://schemas.openxmlformats.org/officeDocument/2006/relationships" id="257" r:id="R797b058745b94f43"/>
    <p:sldId xmlns:r="http://schemas.openxmlformats.org/officeDocument/2006/relationships" id="258" r:id="R45082d9f714c4e64"/>
    <p:sldId xmlns:r="http://schemas.openxmlformats.org/officeDocument/2006/relationships" id="259" r:id="Rba77557aad654bdb"/>
    <p:sldId xmlns:r="http://schemas.openxmlformats.org/officeDocument/2006/relationships" id="260" r:id="R7a62790242e64f95"/>
    <p:sldId xmlns:r="http://schemas.openxmlformats.org/officeDocument/2006/relationships" id="261" r:id="Reaa8a497be9f4e1b"/>
    <p:sldId xmlns:r="http://schemas.openxmlformats.org/officeDocument/2006/relationships" id="262" r:id="Rea64228ad36c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1a45ec1fd42e3" /><Relationship Type="http://schemas.openxmlformats.org/officeDocument/2006/relationships/slide" Target="/ppt/slides/slide1.xml" Id="R9d846bb87aa24b60" /><Relationship Type="http://schemas.openxmlformats.org/officeDocument/2006/relationships/slide" Target="/ppt/slides/slide2.xml" Id="R797b058745b94f43" /><Relationship Type="http://schemas.openxmlformats.org/officeDocument/2006/relationships/slide" Target="/ppt/slides/slide3.xml" Id="R45082d9f714c4e64" /><Relationship Type="http://schemas.openxmlformats.org/officeDocument/2006/relationships/slide" Target="/ppt/slides/slide4.xml" Id="Rba77557aad654bdb" /><Relationship Type="http://schemas.openxmlformats.org/officeDocument/2006/relationships/slide" Target="/ppt/slides/slide5.xml" Id="R7a62790242e64f95" /><Relationship Type="http://schemas.openxmlformats.org/officeDocument/2006/relationships/slide" Target="/ppt/slides/slide6.xml" Id="Reaa8a497be9f4e1b" /><Relationship Type="http://schemas.openxmlformats.org/officeDocument/2006/relationships/slide" Target="/ppt/slides/slide7.xml" Id="Rea64228ad36c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1f13038c440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34d1da06a4a06" /><Relationship Type="http://schemas.openxmlformats.org/officeDocument/2006/relationships/theme" Target="/ppt/slideMasters/theme/theme1.xml" Id="R8bea9a55c63748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934d1da06a4a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3c40eff7249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fae0c204d4b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a285b97c34f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14acda3b543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32fa8e2f043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17386cf6746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e9beae13e42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OXAAL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OXAAL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−754 353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16 927 813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68 551 375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69 072 309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RINGSETH OXAAL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Ferstadveg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oxaal@heimdaleiendom.no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913 489 209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OXAAL HOLDING AS</a:t>
            </a:r>
          </a:p>
        </p:txBody>
      </p:sp>
    </p:spTree>
  </p:cSld>
  <p:clrMapOvr>
    <a:masterClrMapping xmlns:a="http://schemas.openxmlformats.org/drawingml/2006/main"/>
  </p:clrMapOvr>
</p:sld>
</file>