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5982ab9e374a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bd963357d4529"/>
  </p:sldMasterIdLst>
  <p:sldIdLst>
    <p:sldId xmlns:r="http://schemas.openxmlformats.org/officeDocument/2006/relationships" id="256" r:id="R3b847a6dd7b04cf0"/>
    <p:sldId xmlns:r="http://schemas.openxmlformats.org/officeDocument/2006/relationships" id="257" r:id="Rb7b40710be1c4764"/>
    <p:sldId xmlns:r="http://schemas.openxmlformats.org/officeDocument/2006/relationships" id="258" r:id="R3ce2039b6e5049c9"/>
    <p:sldId xmlns:r="http://schemas.openxmlformats.org/officeDocument/2006/relationships" id="259" r:id="R1c1ca4cfdaaa4825"/>
    <p:sldId xmlns:r="http://schemas.openxmlformats.org/officeDocument/2006/relationships" id="260" r:id="Rf67b3f8e76ba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bd963357d4529" /><Relationship Type="http://schemas.openxmlformats.org/officeDocument/2006/relationships/slide" Target="/ppt/slides/slide1.xml" Id="R3b847a6dd7b04cf0" /><Relationship Type="http://schemas.openxmlformats.org/officeDocument/2006/relationships/slide" Target="/ppt/slides/slide2.xml" Id="Rb7b40710be1c4764" /><Relationship Type="http://schemas.openxmlformats.org/officeDocument/2006/relationships/slide" Target="/ppt/slides/slide3.xml" Id="R3ce2039b6e5049c9" /><Relationship Type="http://schemas.openxmlformats.org/officeDocument/2006/relationships/slide" Target="/ppt/slides/slide4.xml" Id="R1c1ca4cfdaaa4825" /><Relationship Type="http://schemas.openxmlformats.org/officeDocument/2006/relationships/slide" Target="/ppt/slides/slide5.xml" Id="Rf67b3f8e76ba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16589ea736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5ee705fdf43c2" /><Relationship Type="http://schemas.openxmlformats.org/officeDocument/2006/relationships/theme" Target="/ppt/slideMasters/theme/theme1.xml" Id="R4f555b4f9e3f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5ee705fdf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cbde7c6fd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dfa55513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bb2ff103544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186680168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b38b9b13d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FUTURATECH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FUTURATECH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913 469 879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FUTURATECH AS</a:t>
            </a:r>
          </a:p>
        </p:txBody>
      </p:sp>
    </p:spTree>
  </p:cSld>
  <p:clrMapOvr>
    <a:masterClrMapping xmlns:a="http://schemas.openxmlformats.org/drawingml/2006/main"/>
  </p:clrMapOvr>
</p:sld>
</file>