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1ce0cca5b645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09a867ea74ffa"/>
  </p:sldMasterIdLst>
  <p:sldIdLst>
    <p:sldId xmlns:r="http://schemas.openxmlformats.org/officeDocument/2006/relationships" id="256" r:id="R345751d0742c4b3f"/>
    <p:sldId xmlns:r="http://schemas.openxmlformats.org/officeDocument/2006/relationships" id="257" r:id="R458950caedb243ef"/>
    <p:sldId xmlns:r="http://schemas.openxmlformats.org/officeDocument/2006/relationships" id="258" r:id="R6404b4e4d14f4220"/>
    <p:sldId xmlns:r="http://schemas.openxmlformats.org/officeDocument/2006/relationships" id="259" r:id="R63146c2caeb04d75"/>
    <p:sldId xmlns:r="http://schemas.openxmlformats.org/officeDocument/2006/relationships" id="260" r:id="Refa42843525945bf"/>
    <p:sldId xmlns:r="http://schemas.openxmlformats.org/officeDocument/2006/relationships" id="261" r:id="R66a1dad3e9c9490c"/>
    <p:sldId xmlns:r="http://schemas.openxmlformats.org/officeDocument/2006/relationships" id="262" r:id="Rcf1a3b7c28ce49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09a867ea74ffa" /><Relationship Type="http://schemas.openxmlformats.org/officeDocument/2006/relationships/slide" Target="/ppt/slides/slide1.xml" Id="R345751d0742c4b3f" /><Relationship Type="http://schemas.openxmlformats.org/officeDocument/2006/relationships/slide" Target="/ppt/slides/slide2.xml" Id="R458950caedb243ef" /><Relationship Type="http://schemas.openxmlformats.org/officeDocument/2006/relationships/slide" Target="/ppt/slides/slide3.xml" Id="R6404b4e4d14f4220" /><Relationship Type="http://schemas.openxmlformats.org/officeDocument/2006/relationships/slide" Target="/ppt/slides/slide4.xml" Id="R63146c2caeb04d75" /><Relationship Type="http://schemas.openxmlformats.org/officeDocument/2006/relationships/slide" Target="/ppt/slides/slide5.xml" Id="Refa42843525945bf" /><Relationship Type="http://schemas.openxmlformats.org/officeDocument/2006/relationships/slide" Target="/ppt/slides/slide6.xml" Id="R66a1dad3e9c9490c" /><Relationship Type="http://schemas.openxmlformats.org/officeDocument/2006/relationships/slide" Target="/ppt/slides/slide7.xml" Id="Rcf1a3b7c28ce49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549b3e847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84147ba2b4ffe" /><Relationship Type="http://schemas.openxmlformats.org/officeDocument/2006/relationships/theme" Target="/ppt/slideMasters/theme/theme1.xml" Id="R896b7dcf2a1241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784147ba2b4f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1afcece9c41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71e321cf04a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89fb718a4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a9b9261094f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a566e30c74b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f98b872134a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c4d551a0f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LA-BIM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LA-BIM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1 800 064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302 171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1 011 264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ASPERANDEN LASSE VIKØREN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Fjørevegen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913 464 613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