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be2c4bee5943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9b2e978beb4827"/>
  </p:sldMasterIdLst>
  <p:sldIdLst>
    <p:sldId xmlns:r="http://schemas.openxmlformats.org/officeDocument/2006/relationships" id="256" r:id="R1318531b3fac4b4b"/>
    <p:sldId xmlns:r="http://schemas.openxmlformats.org/officeDocument/2006/relationships" id="257" r:id="R14d9ee88e4704114"/>
    <p:sldId xmlns:r="http://schemas.openxmlformats.org/officeDocument/2006/relationships" id="258" r:id="Rf2bb8dccdad7405e"/>
    <p:sldId xmlns:r="http://schemas.openxmlformats.org/officeDocument/2006/relationships" id="259" r:id="R0b376306f91d4194"/>
    <p:sldId xmlns:r="http://schemas.openxmlformats.org/officeDocument/2006/relationships" id="260" r:id="Rc505f61b8dcb4a0b"/>
    <p:sldId xmlns:r="http://schemas.openxmlformats.org/officeDocument/2006/relationships" id="261" r:id="R80aeb95ec0fa48fe"/>
    <p:sldId xmlns:r="http://schemas.openxmlformats.org/officeDocument/2006/relationships" id="262" r:id="Rfc088ebe288d47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b2e978beb4827" /><Relationship Type="http://schemas.openxmlformats.org/officeDocument/2006/relationships/slide" Target="/ppt/slides/slide1.xml" Id="R1318531b3fac4b4b" /><Relationship Type="http://schemas.openxmlformats.org/officeDocument/2006/relationships/slide" Target="/ppt/slides/slide2.xml" Id="R14d9ee88e4704114" /><Relationship Type="http://schemas.openxmlformats.org/officeDocument/2006/relationships/slide" Target="/ppt/slides/slide3.xml" Id="Rf2bb8dccdad7405e" /><Relationship Type="http://schemas.openxmlformats.org/officeDocument/2006/relationships/slide" Target="/ppt/slides/slide4.xml" Id="R0b376306f91d4194" /><Relationship Type="http://schemas.openxmlformats.org/officeDocument/2006/relationships/slide" Target="/ppt/slides/slide5.xml" Id="Rc505f61b8dcb4a0b" /><Relationship Type="http://schemas.openxmlformats.org/officeDocument/2006/relationships/slide" Target="/ppt/slides/slide6.xml" Id="R80aeb95ec0fa48fe" /><Relationship Type="http://schemas.openxmlformats.org/officeDocument/2006/relationships/slide" Target="/ppt/slides/slide7.xml" Id="Rfc088ebe288d47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25740abcb4d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d5021f58f4a89" /><Relationship Type="http://schemas.openxmlformats.org/officeDocument/2006/relationships/theme" Target="/ppt/slideMasters/theme/theme1.xml" Id="Rb4b7dc9688414b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8d5021f58f4a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b64d2e09e49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fa2d1d0a348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b363a2f754b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878d2f90a4e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5506c8cef4b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bfb3bfb5241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76c536f5d4d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MARITIME CORPORATE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CORPORATE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143 694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1 420 656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Ståle Rasmussen, Anholen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stra@marcorp.no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