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b268bf122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00406ea754b0d"/>
  </p:sldMasterIdLst>
  <p:sldIdLst>
    <p:sldId xmlns:r="http://schemas.openxmlformats.org/officeDocument/2006/relationships" id="256" r:id="Ra909e727ede74853"/>
    <p:sldId xmlns:r="http://schemas.openxmlformats.org/officeDocument/2006/relationships" id="257" r:id="R9e4daa26b1ec4aac"/>
    <p:sldId xmlns:r="http://schemas.openxmlformats.org/officeDocument/2006/relationships" id="258" r:id="Rbc7e7b9b1a464cd0"/>
    <p:sldId xmlns:r="http://schemas.openxmlformats.org/officeDocument/2006/relationships" id="259" r:id="Rb48a32532aab483c"/>
    <p:sldId xmlns:r="http://schemas.openxmlformats.org/officeDocument/2006/relationships" id="260" r:id="R60797b4d8115466c"/>
    <p:sldId xmlns:r="http://schemas.openxmlformats.org/officeDocument/2006/relationships" id="261" r:id="R4883b05e01f64bc8"/>
    <p:sldId xmlns:r="http://schemas.openxmlformats.org/officeDocument/2006/relationships" id="262" r:id="R0156d96ba861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00406ea754b0d" /><Relationship Type="http://schemas.openxmlformats.org/officeDocument/2006/relationships/slide" Target="/ppt/slides/slide1.xml" Id="Ra909e727ede74853" /><Relationship Type="http://schemas.openxmlformats.org/officeDocument/2006/relationships/slide" Target="/ppt/slides/slide2.xml" Id="R9e4daa26b1ec4aac" /><Relationship Type="http://schemas.openxmlformats.org/officeDocument/2006/relationships/slide" Target="/ppt/slides/slide3.xml" Id="Rbc7e7b9b1a464cd0" /><Relationship Type="http://schemas.openxmlformats.org/officeDocument/2006/relationships/slide" Target="/ppt/slides/slide4.xml" Id="Rb48a32532aab483c" /><Relationship Type="http://schemas.openxmlformats.org/officeDocument/2006/relationships/slide" Target="/ppt/slides/slide5.xml" Id="R60797b4d8115466c" /><Relationship Type="http://schemas.openxmlformats.org/officeDocument/2006/relationships/slide" Target="/ppt/slides/slide6.xml" Id="R4883b05e01f64bc8" /><Relationship Type="http://schemas.openxmlformats.org/officeDocument/2006/relationships/slide" Target="/ppt/slides/slide7.xml" Id="R0156d96ba861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11fb66ed446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a6ce1dd674595" /><Relationship Type="http://schemas.openxmlformats.org/officeDocument/2006/relationships/theme" Target="/ppt/slideMasters/theme/theme1.xml" Id="R2167d323c666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ea6ce1dd67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22993e32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c657bc210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5d1a2c96840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73b61fb30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59c30758f42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b8ad929864e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0fce0c410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ENGINEERING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ENGINEERING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1 065 136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1 341 843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ENGINEERING SERVICE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913 423 976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ENGINEERING SERVICES AS</a:t>
            </a:r>
          </a:p>
        </p:txBody>
      </p:sp>
    </p:spTree>
  </p:cSld>
  <p:clrMapOvr>
    <a:masterClrMapping xmlns:a="http://schemas.openxmlformats.org/drawingml/2006/main"/>
  </p:clrMapOvr>
</p:sld>
</file>