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f5da03e3f4c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167f78cd424784"/>
  </p:sldMasterIdLst>
  <p:sldIdLst>
    <p:sldId xmlns:r="http://schemas.openxmlformats.org/officeDocument/2006/relationships" id="256" r:id="R25f92d75eca94428"/>
    <p:sldId xmlns:r="http://schemas.openxmlformats.org/officeDocument/2006/relationships" id="257" r:id="R795f9957d65f4c63"/>
    <p:sldId xmlns:r="http://schemas.openxmlformats.org/officeDocument/2006/relationships" id="258" r:id="Rc9dca3e10aa244aa"/>
    <p:sldId xmlns:r="http://schemas.openxmlformats.org/officeDocument/2006/relationships" id="259" r:id="R9075c423792c405f"/>
    <p:sldId xmlns:r="http://schemas.openxmlformats.org/officeDocument/2006/relationships" id="260" r:id="R4ca3e7b632dc42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67f78cd424784" /><Relationship Type="http://schemas.openxmlformats.org/officeDocument/2006/relationships/slide" Target="/ppt/slides/slide1.xml" Id="R25f92d75eca94428" /><Relationship Type="http://schemas.openxmlformats.org/officeDocument/2006/relationships/slide" Target="/ppt/slides/slide2.xml" Id="R795f9957d65f4c63" /><Relationship Type="http://schemas.openxmlformats.org/officeDocument/2006/relationships/slide" Target="/ppt/slides/slide3.xml" Id="Rc9dca3e10aa244aa" /><Relationship Type="http://schemas.openxmlformats.org/officeDocument/2006/relationships/slide" Target="/ppt/slides/slide4.xml" Id="R9075c423792c405f" /><Relationship Type="http://schemas.openxmlformats.org/officeDocument/2006/relationships/slide" Target="/ppt/slides/slide5.xml" Id="R4ca3e7b632dc42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d7f704fd5746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a8f240e3446d6" /><Relationship Type="http://schemas.openxmlformats.org/officeDocument/2006/relationships/theme" Target="/ppt/slideMasters/theme/theme1.xml" Id="R7dd965ab13344a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4a8f240e34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e51b5c0cd4a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ac47dd84b4e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116ad05f1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12ca4192642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bd518791d46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GLOMMEN SKOGSTJENESTER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GLOMMEN SKOGSTJENESTER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GLOMMEN SKOGSTJENESTER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GLOMMEN SKOGSTJENESTER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GLOMMEN SKOGSTJENESTER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GLOMMEN SKOGSTJENESTER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913 404 580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GLOMMEN SKOGSTJENESTER AS</a:t>
            </a:r>
          </a:p>
        </p:txBody>
      </p:sp>
    </p:spTree>
  </p:cSld>
  <p:clrMapOvr>
    <a:masterClrMapping xmlns:a="http://schemas.openxmlformats.org/drawingml/2006/main"/>
  </p:clrMapOvr>
</p:sld>
</file>