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e6f82a5bf2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d1a99dd1c4d93"/>
  </p:sldMasterIdLst>
  <p:sldIdLst>
    <p:sldId xmlns:r="http://schemas.openxmlformats.org/officeDocument/2006/relationships" id="256" r:id="Rb8698beda40246cb"/>
    <p:sldId xmlns:r="http://schemas.openxmlformats.org/officeDocument/2006/relationships" id="257" r:id="R6b2e4741fa364954"/>
    <p:sldId xmlns:r="http://schemas.openxmlformats.org/officeDocument/2006/relationships" id="258" r:id="Rc6a9ae261ac04e87"/>
    <p:sldId xmlns:r="http://schemas.openxmlformats.org/officeDocument/2006/relationships" id="259" r:id="Rb8f984db95454661"/>
    <p:sldId xmlns:r="http://schemas.openxmlformats.org/officeDocument/2006/relationships" id="260" r:id="Ra9734260bcde4432"/>
    <p:sldId xmlns:r="http://schemas.openxmlformats.org/officeDocument/2006/relationships" id="261" r:id="R41b5df93fab846db"/>
    <p:sldId xmlns:r="http://schemas.openxmlformats.org/officeDocument/2006/relationships" id="262" r:id="R8ad0f1fd6cde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d1a99dd1c4d93" /><Relationship Type="http://schemas.openxmlformats.org/officeDocument/2006/relationships/slide" Target="/ppt/slides/slide1.xml" Id="Rb8698beda40246cb" /><Relationship Type="http://schemas.openxmlformats.org/officeDocument/2006/relationships/slide" Target="/ppt/slides/slide2.xml" Id="R6b2e4741fa364954" /><Relationship Type="http://schemas.openxmlformats.org/officeDocument/2006/relationships/slide" Target="/ppt/slides/slide3.xml" Id="Rc6a9ae261ac04e87" /><Relationship Type="http://schemas.openxmlformats.org/officeDocument/2006/relationships/slide" Target="/ppt/slides/slide4.xml" Id="Rb8f984db95454661" /><Relationship Type="http://schemas.openxmlformats.org/officeDocument/2006/relationships/slide" Target="/ppt/slides/slide5.xml" Id="Ra9734260bcde4432" /><Relationship Type="http://schemas.openxmlformats.org/officeDocument/2006/relationships/slide" Target="/ppt/slides/slide6.xml" Id="R41b5df93fab846db" /><Relationship Type="http://schemas.openxmlformats.org/officeDocument/2006/relationships/slide" Target="/ppt/slides/slide7.xml" Id="R8ad0f1fd6cde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98ad8f5e8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8eb5b38884b5f" /><Relationship Type="http://schemas.openxmlformats.org/officeDocument/2006/relationships/theme" Target="/ppt/slideMasters/theme/theme1.xml" Id="R21e5faca312a45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8eb5b38884b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2c31dd90245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311f9d9f949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5bc786de64d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5904054ee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030946b5549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3e59af11c41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342391793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ENGAN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ENGAN HOLDING AS ble etablert [år] og holder til i Innhavet.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−245 739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19 301 587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19 307 515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KRISTINE ENGAN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ingrid.engan@hotmail.com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