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fac5220060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254c67cb904c91"/>
  </p:sldMasterIdLst>
  <p:sldIdLst>
    <p:sldId xmlns:r="http://schemas.openxmlformats.org/officeDocument/2006/relationships" id="256" r:id="Rb3098acb41db4f25"/>
    <p:sldId xmlns:r="http://schemas.openxmlformats.org/officeDocument/2006/relationships" id="257" r:id="R914c3dc83d3045bb"/>
    <p:sldId xmlns:r="http://schemas.openxmlformats.org/officeDocument/2006/relationships" id="258" r:id="Ra9d4514330674254"/>
    <p:sldId xmlns:r="http://schemas.openxmlformats.org/officeDocument/2006/relationships" id="259" r:id="Rfb1b71a09c524fd4"/>
    <p:sldId xmlns:r="http://schemas.openxmlformats.org/officeDocument/2006/relationships" id="260" r:id="Re4564e31ae82474f"/>
    <p:sldId xmlns:r="http://schemas.openxmlformats.org/officeDocument/2006/relationships" id="261" r:id="Rd45e077af40a48d0"/>
    <p:sldId xmlns:r="http://schemas.openxmlformats.org/officeDocument/2006/relationships" id="262" r:id="Rd7497edcb5a549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54c67cb904c91" /><Relationship Type="http://schemas.openxmlformats.org/officeDocument/2006/relationships/slide" Target="/ppt/slides/slide1.xml" Id="Rb3098acb41db4f25" /><Relationship Type="http://schemas.openxmlformats.org/officeDocument/2006/relationships/slide" Target="/ppt/slides/slide2.xml" Id="R914c3dc83d3045bb" /><Relationship Type="http://schemas.openxmlformats.org/officeDocument/2006/relationships/slide" Target="/ppt/slides/slide3.xml" Id="Ra9d4514330674254" /><Relationship Type="http://schemas.openxmlformats.org/officeDocument/2006/relationships/slide" Target="/ppt/slides/slide4.xml" Id="Rfb1b71a09c524fd4" /><Relationship Type="http://schemas.openxmlformats.org/officeDocument/2006/relationships/slide" Target="/ppt/slides/slide5.xml" Id="Re4564e31ae82474f" /><Relationship Type="http://schemas.openxmlformats.org/officeDocument/2006/relationships/slide" Target="/ppt/slides/slide6.xml" Id="Rd45e077af40a48d0" /><Relationship Type="http://schemas.openxmlformats.org/officeDocument/2006/relationships/slide" Target="/ppt/slides/slide7.xml" Id="Rd7497edcb5a549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a1a9d2e97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a080fadd547e9" /><Relationship Type="http://schemas.openxmlformats.org/officeDocument/2006/relationships/theme" Target="/ppt/slideMasters/theme/theme1.xml" Id="R8bf6fcb4b53643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2a080fadd5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4a280b4ea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983e3e10c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b58d47e1e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79be4d71e49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106542f76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250865cf24f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a82fb7743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ENGAN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ENGAN HOLDING AS ble etablert [år] og holder til i Innhavet.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19 301 587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19 307 515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8260 Innhavet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ingrid.engan@hotmail.com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