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6f13683b0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d1ead48174d61"/>
  </p:sldMasterIdLst>
  <p:sldIdLst>
    <p:sldId xmlns:r="http://schemas.openxmlformats.org/officeDocument/2006/relationships" id="256" r:id="Re8926a402d894f84"/>
    <p:sldId xmlns:r="http://schemas.openxmlformats.org/officeDocument/2006/relationships" id="257" r:id="R27c3eeba860347b9"/>
    <p:sldId xmlns:r="http://schemas.openxmlformats.org/officeDocument/2006/relationships" id="258" r:id="Rbdaaf25029fd449a"/>
    <p:sldId xmlns:r="http://schemas.openxmlformats.org/officeDocument/2006/relationships" id="259" r:id="R15fd9a6d0f504ad1"/>
    <p:sldId xmlns:r="http://schemas.openxmlformats.org/officeDocument/2006/relationships" id="260" r:id="R7831f3b9ff38475f"/>
    <p:sldId xmlns:r="http://schemas.openxmlformats.org/officeDocument/2006/relationships" id="261" r:id="Rfc4c783c3857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d1ead48174d61" /><Relationship Type="http://schemas.openxmlformats.org/officeDocument/2006/relationships/slide" Target="/ppt/slides/slide1.xml" Id="Re8926a402d894f84" /><Relationship Type="http://schemas.openxmlformats.org/officeDocument/2006/relationships/slide" Target="/ppt/slides/slide2.xml" Id="R27c3eeba860347b9" /><Relationship Type="http://schemas.openxmlformats.org/officeDocument/2006/relationships/slide" Target="/ppt/slides/slide3.xml" Id="Rbdaaf25029fd449a" /><Relationship Type="http://schemas.openxmlformats.org/officeDocument/2006/relationships/slide" Target="/ppt/slides/slide4.xml" Id="R15fd9a6d0f504ad1" /><Relationship Type="http://schemas.openxmlformats.org/officeDocument/2006/relationships/slide" Target="/ppt/slides/slide5.xml" Id="R7831f3b9ff38475f" /><Relationship Type="http://schemas.openxmlformats.org/officeDocument/2006/relationships/slide" Target="/ppt/slides/slide6.xml" Id="Rfc4c783c3857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cd713f2b7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f7449f42403e" /><Relationship Type="http://schemas.openxmlformats.org/officeDocument/2006/relationships/theme" Target="/ppt/slideMasters/theme/theme1.xml" Id="R3784c0a0eee7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df7449f42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7b292f41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d4b24522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147c93d3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e24e543b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8404b413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a7b36b69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