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83d908c61a4d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8260a924e94615"/>
  </p:sldMasterIdLst>
  <p:sldIdLst>
    <p:sldId xmlns:r="http://schemas.openxmlformats.org/officeDocument/2006/relationships" id="256" r:id="R1c6facab22ba4a29"/>
    <p:sldId xmlns:r="http://schemas.openxmlformats.org/officeDocument/2006/relationships" id="257" r:id="R056e3eafb908444b"/>
    <p:sldId xmlns:r="http://schemas.openxmlformats.org/officeDocument/2006/relationships" id="258" r:id="Rcfdd06338510499a"/>
    <p:sldId xmlns:r="http://schemas.openxmlformats.org/officeDocument/2006/relationships" id="259" r:id="R23b2001970ef4042"/>
    <p:sldId xmlns:r="http://schemas.openxmlformats.org/officeDocument/2006/relationships" id="260" r:id="R5d7d242d660b4c59"/>
    <p:sldId xmlns:r="http://schemas.openxmlformats.org/officeDocument/2006/relationships" id="261" r:id="R8c4c82ef92104c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260a924e94615" /><Relationship Type="http://schemas.openxmlformats.org/officeDocument/2006/relationships/slide" Target="/ppt/slides/slide1.xml" Id="R1c6facab22ba4a29" /><Relationship Type="http://schemas.openxmlformats.org/officeDocument/2006/relationships/slide" Target="/ppt/slides/slide2.xml" Id="R056e3eafb908444b" /><Relationship Type="http://schemas.openxmlformats.org/officeDocument/2006/relationships/slide" Target="/ppt/slides/slide3.xml" Id="Rcfdd06338510499a" /><Relationship Type="http://schemas.openxmlformats.org/officeDocument/2006/relationships/slide" Target="/ppt/slides/slide4.xml" Id="R23b2001970ef4042" /><Relationship Type="http://schemas.openxmlformats.org/officeDocument/2006/relationships/slide" Target="/ppt/slides/slide5.xml" Id="R5d7d242d660b4c59" /><Relationship Type="http://schemas.openxmlformats.org/officeDocument/2006/relationships/slide" Target="/ppt/slides/slide6.xml" Id="R8c4c82ef92104c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ee25e2d6f47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44c4d10804817" /><Relationship Type="http://schemas.openxmlformats.org/officeDocument/2006/relationships/theme" Target="/ppt/slideMasters/theme/theme1.xml" Id="Rb1155f99b70944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744c4d1080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27dc33144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8786716ca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4d0f7cc0643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6ca945436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3eb71df1a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dcc7fdcf2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