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de0ae58d5341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b0cda0dede4924"/>
  </p:sldMasterIdLst>
  <p:sldIdLst>
    <p:sldId xmlns:r="http://schemas.openxmlformats.org/officeDocument/2006/relationships" id="256" r:id="R7e8d44be10e64afd"/>
    <p:sldId xmlns:r="http://schemas.openxmlformats.org/officeDocument/2006/relationships" id="257" r:id="R8578285bd8064f3d"/>
    <p:sldId xmlns:r="http://schemas.openxmlformats.org/officeDocument/2006/relationships" id="258" r:id="Rb2889235ecd04992"/>
    <p:sldId xmlns:r="http://schemas.openxmlformats.org/officeDocument/2006/relationships" id="259" r:id="R0f8fc529dbbc4a35"/>
    <p:sldId xmlns:r="http://schemas.openxmlformats.org/officeDocument/2006/relationships" id="260" r:id="R5efd2a017a6e4dc6"/>
    <p:sldId xmlns:r="http://schemas.openxmlformats.org/officeDocument/2006/relationships" id="261" r:id="R01d1d4a4a0b747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b0cda0dede4924" /><Relationship Type="http://schemas.openxmlformats.org/officeDocument/2006/relationships/slide" Target="/ppt/slides/slide1.xml" Id="R7e8d44be10e64afd" /><Relationship Type="http://schemas.openxmlformats.org/officeDocument/2006/relationships/slide" Target="/ppt/slides/slide2.xml" Id="R8578285bd8064f3d" /><Relationship Type="http://schemas.openxmlformats.org/officeDocument/2006/relationships/slide" Target="/ppt/slides/slide3.xml" Id="Rb2889235ecd04992" /><Relationship Type="http://schemas.openxmlformats.org/officeDocument/2006/relationships/slide" Target="/ppt/slides/slide4.xml" Id="R0f8fc529dbbc4a35" /><Relationship Type="http://schemas.openxmlformats.org/officeDocument/2006/relationships/slide" Target="/ppt/slides/slide5.xml" Id="R5efd2a017a6e4dc6" /><Relationship Type="http://schemas.openxmlformats.org/officeDocument/2006/relationships/slide" Target="/ppt/slides/slide6.xml" Id="R01d1d4a4a0b747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a67dce77b248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0b4a0947004775" /><Relationship Type="http://schemas.openxmlformats.org/officeDocument/2006/relationships/theme" Target="/ppt/slideMasters/theme/theme1.xml" Id="R69f4d4eed81645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0b4a09470047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3b13c3268448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25643f8f8148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f8a200f63846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de0ce61f7c40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32bc56fdcc4c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cfd4c3bfd64f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 ENGAN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ENGAN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ENGAN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ENGAN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ENGAN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ENGAN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Formoveien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8260 Innhavet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ingrid.engan@hotmail.com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913 403 274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ENGAN HOLDING AS</a:t>
            </a:r>
          </a:p>
        </p:txBody>
      </p:sp>
    </p:spTree>
  </p:cSld>
  <p:clrMapOvr>
    <a:masterClrMapping xmlns:a="http://schemas.openxmlformats.org/drawingml/2006/main"/>
  </p:clrMapOvr>
</p:sld>
</file>