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d9ae6825a9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eba4558555407b"/>
  </p:sldMasterIdLst>
  <p:sldIdLst>
    <p:sldId xmlns:r="http://schemas.openxmlformats.org/officeDocument/2006/relationships" id="256" r:id="R461f225b2e814690"/>
    <p:sldId xmlns:r="http://schemas.openxmlformats.org/officeDocument/2006/relationships" id="257" r:id="R8fece4b68b5747f5"/>
    <p:sldId xmlns:r="http://schemas.openxmlformats.org/officeDocument/2006/relationships" id="258" r:id="Ra69be38ca1434666"/>
    <p:sldId xmlns:r="http://schemas.openxmlformats.org/officeDocument/2006/relationships" id="259" r:id="R3d93cd69b5024ffb"/>
    <p:sldId xmlns:r="http://schemas.openxmlformats.org/officeDocument/2006/relationships" id="260" r:id="R98fd7811fdf9499e"/>
    <p:sldId xmlns:r="http://schemas.openxmlformats.org/officeDocument/2006/relationships" id="261" r:id="Rf49d5157c242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ba4558555407b" /><Relationship Type="http://schemas.openxmlformats.org/officeDocument/2006/relationships/slide" Target="/ppt/slides/slide1.xml" Id="R461f225b2e814690" /><Relationship Type="http://schemas.openxmlformats.org/officeDocument/2006/relationships/slide" Target="/ppt/slides/slide2.xml" Id="R8fece4b68b5747f5" /><Relationship Type="http://schemas.openxmlformats.org/officeDocument/2006/relationships/slide" Target="/ppt/slides/slide3.xml" Id="Ra69be38ca1434666" /><Relationship Type="http://schemas.openxmlformats.org/officeDocument/2006/relationships/slide" Target="/ppt/slides/slide4.xml" Id="R3d93cd69b5024ffb" /><Relationship Type="http://schemas.openxmlformats.org/officeDocument/2006/relationships/slide" Target="/ppt/slides/slide5.xml" Id="R98fd7811fdf9499e" /><Relationship Type="http://schemas.openxmlformats.org/officeDocument/2006/relationships/slide" Target="/ppt/slides/slide6.xml" Id="Rf49d5157c242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08957855f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e6190e42e4eee" /><Relationship Type="http://schemas.openxmlformats.org/officeDocument/2006/relationships/theme" Target="/ppt/slideMasters/theme/theme1.xml" Id="R1907f9057ef8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1e6190e42e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7f3387cae46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2a3388f0d45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c5ed0f65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814423684c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344c4a078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16ec566c40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ROSENLUND BRYGGERIER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 BRYGGERIER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ROSENLUND BRYGGERIER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 BRYGGERIER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 BRYGGERIER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 BRYGGERIER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SAMVINLAGET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ROSENLUND BRYGGERIER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 BRYGGERIER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lars.saga@vinaroma.no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www.vinaroma.no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913 384 075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 BRYGGERIER AS</a:t>
            </a:r>
          </a:p>
        </p:txBody>
      </p:sp>
    </p:spTree>
  </p:cSld>
  <p:clrMapOvr>
    <a:masterClrMapping xmlns:a="http://schemas.openxmlformats.org/drawingml/2006/main"/>
  </p:clrMapOvr>
</p:sld>
</file>