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d0eda18bc1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eeac1772654f22"/>
  </p:sldMasterIdLst>
  <p:sldIdLst>
    <p:sldId xmlns:r="http://schemas.openxmlformats.org/officeDocument/2006/relationships" id="256" r:id="Rd7082e9cff3b4232"/>
    <p:sldId xmlns:r="http://schemas.openxmlformats.org/officeDocument/2006/relationships" id="257" r:id="R0a19e970126d45e6"/>
    <p:sldId xmlns:r="http://schemas.openxmlformats.org/officeDocument/2006/relationships" id="258" r:id="Re3038a6e4096483b"/>
    <p:sldId xmlns:r="http://schemas.openxmlformats.org/officeDocument/2006/relationships" id="259" r:id="R896a7f3605b746ed"/>
    <p:sldId xmlns:r="http://schemas.openxmlformats.org/officeDocument/2006/relationships" id="260" r:id="R8481a464dd1b4ecb"/>
    <p:sldId xmlns:r="http://schemas.openxmlformats.org/officeDocument/2006/relationships" id="261" r:id="Re7dadf6a5475445e"/>
    <p:sldId xmlns:r="http://schemas.openxmlformats.org/officeDocument/2006/relationships" id="262" r:id="R1cfe3d326be0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eac1772654f22" /><Relationship Type="http://schemas.openxmlformats.org/officeDocument/2006/relationships/slide" Target="/ppt/slides/slide1.xml" Id="Rd7082e9cff3b4232" /><Relationship Type="http://schemas.openxmlformats.org/officeDocument/2006/relationships/slide" Target="/ppt/slides/slide2.xml" Id="R0a19e970126d45e6" /><Relationship Type="http://schemas.openxmlformats.org/officeDocument/2006/relationships/slide" Target="/ppt/slides/slide3.xml" Id="Re3038a6e4096483b" /><Relationship Type="http://schemas.openxmlformats.org/officeDocument/2006/relationships/slide" Target="/ppt/slides/slide4.xml" Id="R896a7f3605b746ed" /><Relationship Type="http://schemas.openxmlformats.org/officeDocument/2006/relationships/slide" Target="/ppt/slides/slide5.xml" Id="R8481a464dd1b4ecb" /><Relationship Type="http://schemas.openxmlformats.org/officeDocument/2006/relationships/slide" Target="/ppt/slides/slide6.xml" Id="Re7dadf6a5475445e" /><Relationship Type="http://schemas.openxmlformats.org/officeDocument/2006/relationships/slide" Target="/ppt/slides/slide7.xml" Id="R1cfe3d326be0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3478b216b44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80c34987f4648" /><Relationship Type="http://schemas.openxmlformats.org/officeDocument/2006/relationships/theme" Target="/ppt/slideMasters/theme/theme1.xml" Id="R178dfd66823548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f80c34987f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e25a0508c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69504b5014f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d961b380d42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4ba8408241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dcc4d61a6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8d138ed9c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2ca2ea671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BLÅNE AS ble etablert [år] og holder til i Fåvang.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59 896 927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−4 640 721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12 902 231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31 363 872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KADOR AS  –  93,7 %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GRETHE HORTEN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JOSTEIN HORTEN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MILDRID OLSTAD HORTEN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HBA HOLDING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OAO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Tromsnesvegen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2634 Fåvang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913 375 211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BLÅNE AS</a:t>
            </a:r>
          </a:p>
        </p:txBody>
      </p:sp>
    </p:spTree>
  </p:cSld>
  <p:clrMapOvr>
    <a:masterClrMapping xmlns:a="http://schemas.openxmlformats.org/drawingml/2006/main"/>
  </p:clrMapOvr>
</p:sld>
</file>