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a3a2303bde4d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2bf002bacf44c8"/>
  </p:sldMasterIdLst>
  <p:sldIdLst>
    <p:sldId xmlns:r="http://schemas.openxmlformats.org/officeDocument/2006/relationships" id="256" r:id="Rf8046b00c8a04e13"/>
    <p:sldId xmlns:r="http://schemas.openxmlformats.org/officeDocument/2006/relationships" id="257" r:id="R77b04101f4ff4b5e"/>
    <p:sldId xmlns:r="http://schemas.openxmlformats.org/officeDocument/2006/relationships" id="258" r:id="R4b28f643adb14235"/>
    <p:sldId xmlns:r="http://schemas.openxmlformats.org/officeDocument/2006/relationships" id="259" r:id="R4d90ee67e80b4d41"/>
    <p:sldId xmlns:r="http://schemas.openxmlformats.org/officeDocument/2006/relationships" id="260" r:id="R5b898858f53f4980"/>
    <p:sldId xmlns:r="http://schemas.openxmlformats.org/officeDocument/2006/relationships" id="261" r:id="R4a856251b22b4bde"/>
    <p:sldId xmlns:r="http://schemas.openxmlformats.org/officeDocument/2006/relationships" id="262" r:id="R9a61a3512f4b4e4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2bf002bacf44c8" /><Relationship Type="http://schemas.openxmlformats.org/officeDocument/2006/relationships/slide" Target="/ppt/slides/slide1.xml" Id="Rf8046b00c8a04e13" /><Relationship Type="http://schemas.openxmlformats.org/officeDocument/2006/relationships/slide" Target="/ppt/slides/slide2.xml" Id="R77b04101f4ff4b5e" /><Relationship Type="http://schemas.openxmlformats.org/officeDocument/2006/relationships/slide" Target="/ppt/slides/slide3.xml" Id="R4b28f643adb14235" /><Relationship Type="http://schemas.openxmlformats.org/officeDocument/2006/relationships/slide" Target="/ppt/slides/slide4.xml" Id="R4d90ee67e80b4d41" /><Relationship Type="http://schemas.openxmlformats.org/officeDocument/2006/relationships/slide" Target="/ppt/slides/slide5.xml" Id="R5b898858f53f4980" /><Relationship Type="http://schemas.openxmlformats.org/officeDocument/2006/relationships/slide" Target="/ppt/slides/slide6.xml" Id="R4a856251b22b4bde" /><Relationship Type="http://schemas.openxmlformats.org/officeDocument/2006/relationships/slide" Target="/ppt/slides/slide7.xml" Id="R9a61a3512f4b4e4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19e43aea394f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6131ca38984614" /><Relationship Type="http://schemas.openxmlformats.org/officeDocument/2006/relationships/theme" Target="/ppt/slideMasters/theme/theme1.xml" Id="R07f24a940f1e47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6131ca389846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a7eab3e43041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c89633a7954d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8a1fbe65ac42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7fabffdcf044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99c6cf72f64a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5f262e7750431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ca5f044fa346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BLÅNE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BLÅNE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BLÅNE AS ble etablert [år] og holder til i Fåvang.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BLÅNE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BLÅNE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BLÅNE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59 896 927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−4 640 721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−6 275 252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12 902 231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31 363 872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BLÅNE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KADOR AS  –  79,5 %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HORTEN ANNE GRETHE  –  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HORTEN GEIR JOSTEIN  –  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HORTEN BJØRG MILDRID  –  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HBA HOLDING AS  –  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OAO HOLDING AS  –  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BLÅNE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Tromsnesvegen 61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2634 Fåvang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913 375 211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BLÅNE AS</a:t>
            </a:r>
          </a:p>
        </p:txBody>
      </p:sp>
    </p:spTree>
  </p:cSld>
  <p:clrMapOvr>
    <a:masterClrMapping xmlns:a="http://schemas.openxmlformats.org/drawingml/2006/main"/>
  </p:clrMapOvr>
</p:sld>
</file>