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468c800b944d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3d4337320b47b9"/>
  </p:sldMasterIdLst>
  <p:sldIdLst>
    <p:sldId xmlns:r="http://schemas.openxmlformats.org/officeDocument/2006/relationships" id="256" r:id="Rad25489f451d413a"/>
    <p:sldId xmlns:r="http://schemas.openxmlformats.org/officeDocument/2006/relationships" id="257" r:id="Rd03e726f5ace4c65"/>
    <p:sldId xmlns:r="http://schemas.openxmlformats.org/officeDocument/2006/relationships" id="258" r:id="Rf9088b891c9a45bc"/>
    <p:sldId xmlns:r="http://schemas.openxmlformats.org/officeDocument/2006/relationships" id="259" r:id="R83e71b3954454758"/>
    <p:sldId xmlns:r="http://schemas.openxmlformats.org/officeDocument/2006/relationships" id="260" r:id="R77b05da3b4514b10"/>
    <p:sldId xmlns:r="http://schemas.openxmlformats.org/officeDocument/2006/relationships" id="261" r:id="R43a3323e47d645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3d4337320b47b9" /><Relationship Type="http://schemas.openxmlformats.org/officeDocument/2006/relationships/slide" Target="/ppt/slides/slide1.xml" Id="Rad25489f451d413a" /><Relationship Type="http://schemas.openxmlformats.org/officeDocument/2006/relationships/slide" Target="/ppt/slides/slide2.xml" Id="Rd03e726f5ace4c65" /><Relationship Type="http://schemas.openxmlformats.org/officeDocument/2006/relationships/slide" Target="/ppt/slides/slide3.xml" Id="Rf9088b891c9a45bc" /><Relationship Type="http://schemas.openxmlformats.org/officeDocument/2006/relationships/slide" Target="/ppt/slides/slide4.xml" Id="R83e71b3954454758" /><Relationship Type="http://schemas.openxmlformats.org/officeDocument/2006/relationships/slide" Target="/ppt/slides/slide5.xml" Id="R77b05da3b4514b10" /><Relationship Type="http://schemas.openxmlformats.org/officeDocument/2006/relationships/slide" Target="/ppt/slides/slide6.xml" Id="R43a3323e47d645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08f479c59b4a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96fc5f4a64ad7" /><Relationship Type="http://schemas.openxmlformats.org/officeDocument/2006/relationships/theme" Target="/ppt/slideMasters/theme/theme1.xml" Id="R0526d9d1338448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a96fc5f4a64a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9533fbe6549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7bf1b333b4a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9fa2e10564f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328b89d4c4a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7ded65ded40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a01f3a5b942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PLAN BYGG &amp; VEDLIKEHOLD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PLAN BYGG &amp; VEDLIKEHOLD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4 580 448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−237 143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−227 878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−67 874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686 511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913 358 902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 BYGG &amp; VEDLIKEHOLD AS</a:t>
            </a:r>
          </a:p>
        </p:txBody>
      </p:sp>
    </p:spTree>
  </p:cSld>
  <p:clrMapOvr>
    <a:masterClrMapping xmlns:a="http://schemas.openxmlformats.org/drawingml/2006/main"/>
  </p:clrMapOvr>
</p:sld>
</file>