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39cfdc92e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ee243b8474249"/>
  </p:sldMasterIdLst>
  <p:sldIdLst>
    <p:sldId xmlns:r="http://schemas.openxmlformats.org/officeDocument/2006/relationships" id="256" r:id="R97ad18ef9efd4e69"/>
    <p:sldId xmlns:r="http://schemas.openxmlformats.org/officeDocument/2006/relationships" id="257" r:id="R34313a86929a4b77"/>
    <p:sldId xmlns:r="http://schemas.openxmlformats.org/officeDocument/2006/relationships" id="258" r:id="Rc25e00f935e94cbb"/>
    <p:sldId xmlns:r="http://schemas.openxmlformats.org/officeDocument/2006/relationships" id="259" r:id="R7701efe5f9d9404b"/>
    <p:sldId xmlns:r="http://schemas.openxmlformats.org/officeDocument/2006/relationships" id="260" r:id="R5159df3f01404f24"/>
    <p:sldId xmlns:r="http://schemas.openxmlformats.org/officeDocument/2006/relationships" id="261" r:id="R234b68248fbc4f3a"/>
    <p:sldId xmlns:r="http://schemas.openxmlformats.org/officeDocument/2006/relationships" id="262" r:id="R579f86325019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ee243b8474249" /><Relationship Type="http://schemas.openxmlformats.org/officeDocument/2006/relationships/slide" Target="/ppt/slides/slide1.xml" Id="R97ad18ef9efd4e69" /><Relationship Type="http://schemas.openxmlformats.org/officeDocument/2006/relationships/slide" Target="/ppt/slides/slide2.xml" Id="R34313a86929a4b77" /><Relationship Type="http://schemas.openxmlformats.org/officeDocument/2006/relationships/slide" Target="/ppt/slides/slide3.xml" Id="Rc25e00f935e94cbb" /><Relationship Type="http://schemas.openxmlformats.org/officeDocument/2006/relationships/slide" Target="/ppt/slides/slide4.xml" Id="R7701efe5f9d9404b" /><Relationship Type="http://schemas.openxmlformats.org/officeDocument/2006/relationships/slide" Target="/ppt/slides/slide5.xml" Id="R5159df3f01404f24" /><Relationship Type="http://schemas.openxmlformats.org/officeDocument/2006/relationships/slide" Target="/ppt/slides/slide6.xml" Id="R234b68248fbc4f3a" /><Relationship Type="http://schemas.openxmlformats.org/officeDocument/2006/relationships/slide" Target="/ppt/slides/slide7.xml" Id="R579f86325019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8476157bc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f998b1e048ec" /><Relationship Type="http://schemas.openxmlformats.org/officeDocument/2006/relationships/theme" Target="/ppt/slideMasters/theme/theme1.xml" Id="R2aa9dc745fdc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4f998b1e0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8bb7220ee43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33f94c73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8bedf9c38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16f48df03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b0ccdb959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6107ff93e4d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bc6fb28140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AVERDI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AVERDI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AVERDI KARASJOK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 &amp; REGNSKAPSSERVICE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SANI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SIFFO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XO SVOLVÆR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913 355 385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AVERDI AS</a:t>
            </a:r>
          </a:p>
        </p:txBody>
      </p:sp>
    </p:spTree>
  </p:cSld>
  <p:clrMapOvr>
    <a:masterClrMapping xmlns:a="http://schemas.openxmlformats.org/drawingml/2006/main"/>
  </p:clrMapOvr>
</p:sld>
</file>