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a5f938b791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6a52af12a646a3"/>
  </p:sldMasterIdLst>
  <p:sldIdLst>
    <p:sldId xmlns:r="http://schemas.openxmlformats.org/officeDocument/2006/relationships" id="256" r:id="Ra7b47c9d6ea241e6"/>
    <p:sldId xmlns:r="http://schemas.openxmlformats.org/officeDocument/2006/relationships" id="257" r:id="Ra414c06c6a8240e3"/>
    <p:sldId xmlns:r="http://schemas.openxmlformats.org/officeDocument/2006/relationships" id="258" r:id="R11cc673b5a5b46a1"/>
    <p:sldId xmlns:r="http://schemas.openxmlformats.org/officeDocument/2006/relationships" id="259" r:id="R57f2664ada134b0c"/>
    <p:sldId xmlns:r="http://schemas.openxmlformats.org/officeDocument/2006/relationships" id="260" r:id="R9281519b440348be"/>
    <p:sldId xmlns:r="http://schemas.openxmlformats.org/officeDocument/2006/relationships" id="261" r:id="Rdc610bf9cd9c422d"/>
    <p:sldId xmlns:r="http://schemas.openxmlformats.org/officeDocument/2006/relationships" id="262" r:id="R2598194256eb47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a52af12a646a3" /><Relationship Type="http://schemas.openxmlformats.org/officeDocument/2006/relationships/slide" Target="/ppt/slides/slide1.xml" Id="Ra7b47c9d6ea241e6" /><Relationship Type="http://schemas.openxmlformats.org/officeDocument/2006/relationships/slide" Target="/ppt/slides/slide2.xml" Id="Ra414c06c6a8240e3" /><Relationship Type="http://schemas.openxmlformats.org/officeDocument/2006/relationships/slide" Target="/ppt/slides/slide3.xml" Id="R11cc673b5a5b46a1" /><Relationship Type="http://schemas.openxmlformats.org/officeDocument/2006/relationships/slide" Target="/ppt/slides/slide4.xml" Id="R57f2664ada134b0c" /><Relationship Type="http://schemas.openxmlformats.org/officeDocument/2006/relationships/slide" Target="/ppt/slides/slide5.xml" Id="R9281519b440348be" /><Relationship Type="http://schemas.openxmlformats.org/officeDocument/2006/relationships/slide" Target="/ppt/slides/slide6.xml" Id="Rdc610bf9cd9c422d" /><Relationship Type="http://schemas.openxmlformats.org/officeDocument/2006/relationships/slide" Target="/ppt/slides/slide7.xml" Id="R2598194256eb47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41ebd77742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17c08183f4502" /><Relationship Type="http://schemas.openxmlformats.org/officeDocument/2006/relationships/theme" Target="/ppt/slideMasters/theme/theme1.xml" Id="Rc3018497889b46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117c08183f45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30981b38e4f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4c71fb6be42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8e5192c2a41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d100430a745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57db8591044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397be313f4d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aa11358ae48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TRETEKNIKK EIENDOM ØSTFOLD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TRETEKNIKK EIENDOM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TRETEKNIKK EIENDOM ØSTFOLD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TRETEKNIKK EIENDOM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TRETEKNIKK EIENDOM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TRETEKNIKK EIENDOM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1 584 281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1 969 387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TRETEKNIKK EIENDOM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LINDBERG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LINDBERG IDA SKOFTERUD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TRETEKNIKK EIENDOM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Humlekjærstranda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1634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frelindb@online.no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treteknikk.net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913 355 016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TRETEKNIKK EIENDOM ØSTFOLD AS</a:t>
            </a:r>
          </a:p>
        </p:txBody>
      </p:sp>
    </p:spTree>
  </p:cSld>
  <p:clrMapOvr>
    <a:masterClrMapping xmlns:a="http://schemas.openxmlformats.org/drawingml/2006/main"/>
  </p:clrMapOvr>
</p:sld>
</file>