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cf2b68c47049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99fba047724ff5"/>
  </p:sldMasterIdLst>
  <p:sldIdLst>
    <p:sldId xmlns:r="http://schemas.openxmlformats.org/officeDocument/2006/relationships" id="256" r:id="Rab727f9fead4433b"/>
    <p:sldId xmlns:r="http://schemas.openxmlformats.org/officeDocument/2006/relationships" id="257" r:id="Rbfd9aaa2507c45ee"/>
    <p:sldId xmlns:r="http://schemas.openxmlformats.org/officeDocument/2006/relationships" id="258" r:id="R0eac753b2fac486b"/>
    <p:sldId xmlns:r="http://schemas.openxmlformats.org/officeDocument/2006/relationships" id="259" r:id="Ra8d968f186054581"/>
    <p:sldId xmlns:r="http://schemas.openxmlformats.org/officeDocument/2006/relationships" id="260" r:id="Rc3b97441b4ee4487"/>
    <p:sldId xmlns:r="http://schemas.openxmlformats.org/officeDocument/2006/relationships" id="261" r:id="R7b637399e7ed43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99fba047724ff5" /><Relationship Type="http://schemas.openxmlformats.org/officeDocument/2006/relationships/slide" Target="/ppt/slides/slide1.xml" Id="Rab727f9fead4433b" /><Relationship Type="http://schemas.openxmlformats.org/officeDocument/2006/relationships/slide" Target="/ppt/slides/slide2.xml" Id="Rbfd9aaa2507c45ee" /><Relationship Type="http://schemas.openxmlformats.org/officeDocument/2006/relationships/slide" Target="/ppt/slides/slide3.xml" Id="R0eac753b2fac486b" /><Relationship Type="http://schemas.openxmlformats.org/officeDocument/2006/relationships/slide" Target="/ppt/slides/slide4.xml" Id="Ra8d968f186054581" /><Relationship Type="http://schemas.openxmlformats.org/officeDocument/2006/relationships/slide" Target="/ppt/slides/slide5.xml" Id="Rc3b97441b4ee4487" /><Relationship Type="http://schemas.openxmlformats.org/officeDocument/2006/relationships/slide" Target="/ppt/slides/slide6.xml" Id="R7b637399e7ed43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721093106141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edf8edfaa4989" /><Relationship Type="http://schemas.openxmlformats.org/officeDocument/2006/relationships/theme" Target="/ppt/slideMasters/theme/theme1.xml" Id="R6e01d3e670a944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6edf8edfaa49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e5ad968da45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1914e6b0545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60ee4940e4d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f592ce8d64e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cc119d6f84c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0e0f972a646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K.C.P.S.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K.C.P.S.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K.C.P.S.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K.C.P.S.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K.C.P.S.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K.C.P.S.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106 954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230 120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K.C.P.S.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913 344 006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K.C.P.S. AS</a:t>
            </a:r>
          </a:p>
        </p:txBody>
      </p:sp>
    </p:spTree>
  </p:cSld>
  <p:clrMapOvr>
    <a:masterClrMapping xmlns:a="http://schemas.openxmlformats.org/drawingml/2006/main"/>
  </p:clrMapOvr>
</p:sld>
</file>