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5945de9e1f43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d943a26fa2418e"/>
  </p:sldMasterIdLst>
  <p:sldIdLst>
    <p:sldId xmlns:r="http://schemas.openxmlformats.org/officeDocument/2006/relationships" id="256" r:id="R6fe04a1939184b60"/>
    <p:sldId xmlns:r="http://schemas.openxmlformats.org/officeDocument/2006/relationships" id="257" r:id="R0a29205808fb4565"/>
    <p:sldId xmlns:r="http://schemas.openxmlformats.org/officeDocument/2006/relationships" id="258" r:id="Rb4c0fb3f6db342c0"/>
    <p:sldId xmlns:r="http://schemas.openxmlformats.org/officeDocument/2006/relationships" id="259" r:id="R2787ece93b7a4a17"/>
    <p:sldId xmlns:r="http://schemas.openxmlformats.org/officeDocument/2006/relationships" id="260" r:id="R1e12280d46ed4ff7"/>
    <p:sldId xmlns:r="http://schemas.openxmlformats.org/officeDocument/2006/relationships" id="261" r:id="Rc53e407ad1a0447d"/>
    <p:sldId xmlns:r="http://schemas.openxmlformats.org/officeDocument/2006/relationships" id="262" r:id="Rd16b2bbbd48649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d943a26fa2418e" /><Relationship Type="http://schemas.openxmlformats.org/officeDocument/2006/relationships/slide" Target="/ppt/slides/slide1.xml" Id="R6fe04a1939184b60" /><Relationship Type="http://schemas.openxmlformats.org/officeDocument/2006/relationships/slide" Target="/ppt/slides/slide2.xml" Id="R0a29205808fb4565" /><Relationship Type="http://schemas.openxmlformats.org/officeDocument/2006/relationships/slide" Target="/ppt/slides/slide3.xml" Id="Rb4c0fb3f6db342c0" /><Relationship Type="http://schemas.openxmlformats.org/officeDocument/2006/relationships/slide" Target="/ppt/slides/slide4.xml" Id="R2787ece93b7a4a17" /><Relationship Type="http://schemas.openxmlformats.org/officeDocument/2006/relationships/slide" Target="/ppt/slides/slide5.xml" Id="R1e12280d46ed4ff7" /><Relationship Type="http://schemas.openxmlformats.org/officeDocument/2006/relationships/slide" Target="/ppt/slides/slide6.xml" Id="Rc53e407ad1a0447d" /><Relationship Type="http://schemas.openxmlformats.org/officeDocument/2006/relationships/slide" Target="/ppt/slides/slide7.xml" Id="Rd16b2bbbd48649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2b1f9dbb9349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0939d90d54fae" /><Relationship Type="http://schemas.openxmlformats.org/officeDocument/2006/relationships/theme" Target="/ppt/slideMasters/theme/theme1.xml" Id="R19053d626b9548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50939d90d54f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0a351c05f4f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2e2c17f0140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3246a69194a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dce23757046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26db1b92d49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188ea670d48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22baac8ac47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 W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W INVEST AS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157 385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1 096 058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1 332 094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WIGDAL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Knartenveien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913 336 380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W INVEST AS</a:t>
            </a:r>
          </a:p>
        </p:txBody>
      </p:sp>
    </p:spTree>
  </p:cSld>
  <p:clrMapOvr>
    <a:masterClrMapping xmlns:a="http://schemas.openxmlformats.org/drawingml/2006/main"/>
  </p:clrMapOvr>
</p:sld>
</file>