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197b672cb246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8c6149ae12487e"/>
  </p:sldMasterIdLst>
  <p:sldIdLst>
    <p:sldId xmlns:r="http://schemas.openxmlformats.org/officeDocument/2006/relationships" id="256" r:id="R55f502101b274f13"/>
    <p:sldId xmlns:r="http://schemas.openxmlformats.org/officeDocument/2006/relationships" id="257" r:id="R043983220c12448b"/>
    <p:sldId xmlns:r="http://schemas.openxmlformats.org/officeDocument/2006/relationships" id="258" r:id="R6338b9f92fd44a62"/>
    <p:sldId xmlns:r="http://schemas.openxmlformats.org/officeDocument/2006/relationships" id="259" r:id="R2d574aa32310480c"/>
    <p:sldId xmlns:r="http://schemas.openxmlformats.org/officeDocument/2006/relationships" id="260" r:id="R1b08ae8c6b6e4c9d"/>
    <p:sldId xmlns:r="http://schemas.openxmlformats.org/officeDocument/2006/relationships" id="261" r:id="R7a4ff2d5337b43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8c6149ae12487e" /><Relationship Type="http://schemas.openxmlformats.org/officeDocument/2006/relationships/slide" Target="/ppt/slides/slide1.xml" Id="R55f502101b274f13" /><Relationship Type="http://schemas.openxmlformats.org/officeDocument/2006/relationships/slide" Target="/ppt/slides/slide2.xml" Id="R043983220c12448b" /><Relationship Type="http://schemas.openxmlformats.org/officeDocument/2006/relationships/slide" Target="/ppt/slides/slide3.xml" Id="R6338b9f92fd44a62" /><Relationship Type="http://schemas.openxmlformats.org/officeDocument/2006/relationships/slide" Target="/ppt/slides/slide4.xml" Id="R2d574aa32310480c" /><Relationship Type="http://schemas.openxmlformats.org/officeDocument/2006/relationships/slide" Target="/ppt/slides/slide5.xml" Id="R1b08ae8c6b6e4c9d" /><Relationship Type="http://schemas.openxmlformats.org/officeDocument/2006/relationships/slide" Target="/ppt/slides/slide6.xml" Id="R7a4ff2d5337b43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aeb2b1b97643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b459c1040405f" /><Relationship Type="http://schemas.openxmlformats.org/officeDocument/2006/relationships/theme" Target="/ppt/slideMasters/theme/theme1.xml" Id="R33072d521f954a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8b459c104040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db325283949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aaf36c7d440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98a8781104d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4273a5f334c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3253e8d8c43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4b62da1a642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ERLEND STJERN BYGGSERVICE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STJERN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STJERN BYGGSERVICE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STJERN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STJERN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STJERN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KVAMMEN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STJERN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913 320 174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STJERN BYGGSERVICE AS</a:t>
            </a:r>
          </a:p>
        </p:txBody>
      </p:sp>
    </p:spTree>
  </p:cSld>
  <p:clrMapOvr>
    <a:masterClrMapping xmlns:a="http://schemas.openxmlformats.org/drawingml/2006/main"/>
  </p:clrMapOvr>
</p:sld>
</file>