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b2e1c7ebdb46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0f5552fdf48b3"/>
  </p:sldMasterIdLst>
  <p:sldIdLst>
    <p:sldId xmlns:r="http://schemas.openxmlformats.org/officeDocument/2006/relationships" id="256" r:id="Rc4d3336470644e29"/>
    <p:sldId xmlns:r="http://schemas.openxmlformats.org/officeDocument/2006/relationships" id="257" r:id="R0e9be8a5431c4224"/>
    <p:sldId xmlns:r="http://schemas.openxmlformats.org/officeDocument/2006/relationships" id="258" r:id="R7c462d725a364de3"/>
    <p:sldId xmlns:r="http://schemas.openxmlformats.org/officeDocument/2006/relationships" id="259" r:id="Rb963e0cf89fa4299"/>
    <p:sldId xmlns:r="http://schemas.openxmlformats.org/officeDocument/2006/relationships" id="260" r:id="Rdedf61502af347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0f5552fdf48b3" /><Relationship Type="http://schemas.openxmlformats.org/officeDocument/2006/relationships/slide" Target="/ppt/slides/slide1.xml" Id="Rc4d3336470644e29" /><Relationship Type="http://schemas.openxmlformats.org/officeDocument/2006/relationships/slide" Target="/ppt/slides/slide2.xml" Id="R0e9be8a5431c4224" /><Relationship Type="http://schemas.openxmlformats.org/officeDocument/2006/relationships/slide" Target="/ppt/slides/slide3.xml" Id="R7c462d725a364de3" /><Relationship Type="http://schemas.openxmlformats.org/officeDocument/2006/relationships/slide" Target="/ppt/slides/slide4.xml" Id="Rb963e0cf89fa4299" /><Relationship Type="http://schemas.openxmlformats.org/officeDocument/2006/relationships/slide" Target="/ppt/slides/slide5.xml" Id="Rdedf61502af347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a7c3a1a1f41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e218aa38a4646" /><Relationship Type="http://schemas.openxmlformats.org/officeDocument/2006/relationships/theme" Target="/ppt/slideMasters/theme/theme1.xml" Id="Rd829a0dc1dab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e218aa38a46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da1fd32e54b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01a1bbf6e44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60f812ac2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e05fa518a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81b3e4bdf43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913 308 530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EIENDOM AS</a:t>
            </a:r>
          </a:p>
        </p:txBody>
      </p:sp>
    </p:spTree>
  </p:cSld>
  <p:clrMapOvr>
    <a:masterClrMapping xmlns:a="http://schemas.openxmlformats.org/drawingml/2006/main"/>
  </p:clrMapOvr>
</p:sld>
</file>