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bbbdf7bad4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f0cd7689ca4eee"/>
  </p:sldMasterIdLst>
  <p:sldIdLst>
    <p:sldId xmlns:r="http://schemas.openxmlformats.org/officeDocument/2006/relationships" id="256" r:id="R801b2fcac1b54604"/>
    <p:sldId xmlns:r="http://schemas.openxmlformats.org/officeDocument/2006/relationships" id="257" r:id="R46f47c746cd74c92"/>
    <p:sldId xmlns:r="http://schemas.openxmlformats.org/officeDocument/2006/relationships" id="258" r:id="R03921d142c3943bc"/>
    <p:sldId xmlns:r="http://schemas.openxmlformats.org/officeDocument/2006/relationships" id="259" r:id="Raabe046378844315"/>
    <p:sldId xmlns:r="http://schemas.openxmlformats.org/officeDocument/2006/relationships" id="260" r:id="R6244bb5a586e4997"/>
    <p:sldId xmlns:r="http://schemas.openxmlformats.org/officeDocument/2006/relationships" id="261" r:id="Rf1a95d66e2104b6b"/>
    <p:sldId xmlns:r="http://schemas.openxmlformats.org/officeDocument/2006/relationships" id="262" r:id="Rc505e92506f04d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0cd7689ca4eee" /><Relationship Type="http://schemas.openxmlformats.org/officeDocument/2006/relationships/slide" Target="/ppt/slides/slide1.xml" Id="R801b2fcac1b54604" /><Relationship Type="http://schemas.openxmlformats.org/officeDocument/2006/relationships/slide" Target="/ppt/slides/slide2.xml" Id="R46f47c746cd74c92" /><Relationship Type="http://schemas.openxmlformats.org/officeDocument/2006/relationships/slide" Target="/ppt/slides/slide3.xml" Id="R03921d142c3943bc" /><Relationship Type="http://schemas.openxmlformats.org/officeDocument/2006/relationships/slide" Target="/ppt/slides/slide4.xml" Id="Raabe046378844315" /><Relationship Type="http://schemas.openxmlformats.org/officeDocument/2006/relationships/slide" Target="/ppt/slides/slide5.xml" Id="R6244bb5a586e4997" /><Relationship Type="http://schemas.openxmlformats.org/officeDocument/2006/relationships/slide" Target="/ppt/slides/slide6.xml" Id="Rf1a95d66e2104b6b" /><Relationship Type="http://schemas.openxmlformats.org/officeDocument/2006/relationships/slide" Target="/ppt/slides/slide7.xml" Id="Rc505e92506f04d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73b41deec043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34e6300a949f0" /><Relationship Type="http://schemas.openxmlformats.org/officeDocument/2006/relationships/theme" Target="/ppt/slideMasters/theme/theme1.xml" Id="R6b96bd6e1e5c42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634e6300a949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b96f206e94d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72f4338bd49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cf86fe7b1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5cbfcbd4341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495e1478347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023c682b54f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49210031e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OPULENS NÆRING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OPULENS NÆRING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OPULENS NÆRING 7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OPULENS NÆRING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OPULENS NÆRING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OPULENS NÆRING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7 073 458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364 482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20 483 327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29 747 495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OPULENS NÆRING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GULLSMEDENES YRKESLAG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OPULENS NÆRING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post@opulens.no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913 308 409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OPULENS NÆRING 7 AS</a:t>
            </a:r>
          </a:p>
        </p:txBody>
      </p:sp>
    </p:spTree>
  </p:cSld>
  <p:clrMapOvr>
    <a:masterClrMapping xmlns:a="http://schemas.openxmlformats.org/drawingml/2006/main"/>
  </p:clrMapOvr>
</p:sld>
</file>