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b8afef86e41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6e655da2f74c6e"/>
  </p:sldMasterIdLst>
  <p:sldIdLst>
    <p:sldId xmlns:r="http://schemas.openxmlformats.org/officeDocument/2006/relationships" id="256" r:id="Re234af018ca2438b"/>
    <p:sldId xmlns:r="http://schemas.openxmlformats.org/officeDocument/2006/relationships" id="257" r:id="Raf564c2b88634921"/>
    <p:sldId xmlns:r="http://schemas.openxmlformats.org/officeDocument/2006/relationships" id="258" r:id="R97516b7d62584181"/>
    <p:sldId xmlns:r="http://schemas.openxmlformats.org/officeDocument/2006/relationships" id="259" r:id="R55df0780dd534019"/>
    <p:sldId xmlns:r="http://schemas.openxmlformats.org/officeDocument/2006/relationships" id="260" r:id="Rbbcf7a6e99864507"/>
    <p:sldId xmlns:r="http://schemas.openxmlformats.org/officeDocument/2006/relationships" id="261" r:id="R846c797a275b4e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e655da2f74c6e" /><Relationship Type="http://schemas.openxmlformats.org/officeDocument/2006/relationships/slide" Target="/ppt/slides/slide1.xml" Id="Re234af018ca2438b" /><Relationship Type="http://schemas.openxmlformats.org/officeDocument/2006/relationships/slide" Target="/ppt/slides/slide2.xml" Id="Raf564c2b88634921" /><Relationship Type="http://schemas.openxmlformats.org/officeDocument/2006/relationships/slide" Target="/ppt/slides/slide3.xml" Id="R97516b7d62584181" /><Relationship Type="http://schemas.openxmlformats.org/officeDocument/2006/relationships/slide" Target="/ppt/slides/slide4.xml" Id="R55df0780dd534019" /><Relationship Type="http://schemas.openxmlformats.org/officeDocument/2006/relationships/slide" Target="/ppt/slides/slide5.xml" Id="Rbbcf7a6e99864507" /><Relationship Type="http://schemas.openxmlformats.org/officeDocument/2006/relationships/slide" Target="/ppt/slides/slide6.xml" Id="R846c797a275b4e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8acdc87c84e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e071e8d614600" /><Relationship Type="http://schemas.openxmlformats.org/officeDocument/2006/relationships/theme" Target="/ppt/slideMasters/theme/theme1.xml" Id="R1594e327748749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7e071e8d6146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e7e90124947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5e1043a5f48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e5d62927543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15a54befe42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04a51057f47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256e4db844c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SPAREBANKSTIFTINGA JÆREN - TIME OG HÅ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SPAREBANKSTIFTINGA JÆREN - TIME OG HÅ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−21 413 690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67 410 549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587 925 989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608 952 769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Hetlandsgata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77 91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post@sparebankstiftinga-timeogha.no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913 301 439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