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de53817424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8d5772bf5477f"/>
  </p:sldMasterIdLst>
  <p:sldIdLst>
    <p:sldId xmlns:r="http://schemas.openxmlformats.org/officeDocument/2006/relationships" id="256" r:id="R38022ada471b4ebe"/>
    <p:sldId xmlns:r="http://schemas.openxmlformats.org/officeDocument/2006/relationships" id="257" r:id="R9b159df5351b4717"/>
    <p:sldId xmlns:r="http://schemas.openxmlformats.org/officeDocument/2006/relationships" id="258" r:id="Re0288af0245645d1"/>
    <p:sldId xmlns:r="http://schemas.openxmlformats.org/officeDocument/2006/relationships" id="259" r:id="Rafca0eaa7a20491d"/>
    <p:sldId xmlns:r="http://schemas.openxmlformats.org/officeDocument/2006/relationships" id="260" r:id="Rfc4eb9b978db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8d5772bf5477f" /><Relationship Type="http://schemas.openxmlformats.org/officeDocument/2006/relationships/slide" Target="/ppt/slides/slide1.xml" Id="R38022ada471b4ebe" /><Relationship Type="http://schemas.openxmlformats.org/officeDocument/2006/relationships/slide" Target="/ppt/slides/slide2.xml" Id="R9b159df5351b4717" /><Relationship Type="http://schemas.openxmlformats.org/officeDocument/2006/relationships/slide" Target="/ppt/slides/slide3.xml" Id="Re0288af0245645d1" /><Relationship Type="http://schemas.openxmlformats.org/officeDocument/2006/relationships/slide" Target="/ppt/slides/slide4.xml" Id="Rafca0eaa7a20491d" /><Relationship Type="http://schemas.openxmlformats.org/officeDocument/2006/relationships/slide" Target="/ppt/slides/slide5.xml" Id="Rfc4eb9b978db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b7f61525248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6c6f686f74d90" /><Relationship Type="http://schemas.openxmlformats.org/officeDocument/2006/relationships/theme" Target="/ppt/slideMasters/theme/theme1.xml" Id="Rc02e2aa935d3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6c6f686f7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c426a19ef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4a99066e1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08ad60104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681052fcb4c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9bf30cff746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GJB 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GJB FISKE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913 301 072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FISKE AS</a:t>
            </a:r>
          </a:p>
        </p:txBody>
      </p:sp>
    </p:spTree>
  </p:cSld>
  <p:clrMapOvr>
    <a:masterClrMapping xmlns:a="http://schemas.openxmlformats.org/drawingml/2006/main"/>
  </p:clrMapOvr>
</p:sld>
</file>