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54dcd3fee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241d80f1648a7"/>
  </p:sldMasterIdLst>
  <p:sldIdLst>
    <p:sldId xmlns:r="http://schemas.openxmlformats.org/officeDocument/2006/relationships" id="256" r:id="Ra78daaf939464fcd"/>
    <p:sldId xmlns:r="http://schemas.openxmlformats.org/officeDocument/2006/relationships" id="257" r:id="R8dbfd049ceaf4fee"/>
    <p:sldId xmlns:r="http://schemas.openxmlformats.org/officeDocument/2006/relationships" id="258" r:id="R2c03a748bfdf4409"/>
    <p:sldId xmlns:r="http://schemas.openxmlformats.org/officeDocument/2006/relationships" id="259" r:id="R2a84e9bf375a4878"/>
    <p:sldId xmlns:r="http://schemas.openxmlformats.org/officeDocument/2006/relationships" id="260" r:id="R112b92f72fbe418a"/>
    <p:sldId xmlns:r="http://schemas.openxmlformats.org/officeDocument/2006/relationships" id="261" r:id="Rab5da6d824584995"/>
    <p:sldId xmlns:r="http://schemas.openxmlformats.org/officeDocument/2006/relationships" id="262" r:id="Rdc5db2d4fcbe42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241d80f1648a7" /><Relationship Type="http://schemas.openxmlformats.org/officeDocument/2006/relationships/slide" Target="/ppt/slides/slide1.xml" Id="Ra78daaf939464fcd" /><Relationship Type="http://schemas.openxmlformats.org/officeDocument/2006/relationships/slide" Target="/ppt/slides/slide2.xml" Id="R8dbfd049ceaf4fee" /><Relationship Type="http://schemas.openxmlformats.org/officeDocument/2006/relationships/slide" Target="/ppt/slides/slide3.xml" Id="R2c03a748bfdf4409" /><Relationship Type="http://schemas.openxmlformats.org/officeDocument/2006/relationships/slide" Target="/ppt/slides/slide4.xml" Id="R2a84e9bf375a4878" /><Relationship Type="http://schemas.openxmlformats.org/officeDocument/2006/relationships/slide" Target="/ppt/slides/slide5.xml" Id="R112b92f72fbe418a" /><Relationship Type="http://schemas.openxmlformats.org/officeDocument/2006/relationships/slide" Target="/ppt/slides/slide6.xml" Id="Rab5da6d824584995" /><Relationship Type="http://schemas.openxmlformats.org/officeDocument/2006/relationships/slide" Target="/ppt/slides/slide7.xml" Id="Rdc5db2d4fcbe42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6256aa1d0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0c76eaace47c0" /><Relationship Type="http://schemas.openxmlformats.org/officeDocument/2006/relationships/theme" Target="/ppt/slideMasters/theme/theme1.xml" Id="R08734caefded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0c76eaace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54e3092174f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d9cca89ff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f32bf4bc6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29fcd6ffc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55d6442c41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4a88ff45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b6f6e150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JANNE CELIN MAKEUP &amp; STYLING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JANNE CELIN MAKEUP &amp; STYLING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445 876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741 834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JANNE CELIN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Sikthaugen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5145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913 258 673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 CELIN MAKEUP &amp; STYLING AS</a:t>
            </a:r>
          </a:p>
        </p:txBody>
      </p:sp>
    </p:spTree>
  </p:cSld>
  <p:clrMapOvr>
    <a:masterClrMapping xmlns:a="http://schemas.openxmlformats.org/drawingml/2006/main"/>
  </p:clrMapOvr>
</p:sld>
</file>