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c0cda77eb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4ee2162ec4318"/>
  </p:sldMasterIdLst>
  <p:sldIdLst>
    <p:sldId xmlns:r="http://schemas.openxmlformats.org/officeDocument/2006/relationships" id="256" r:id="R615bfdcef7844f47"/>
    <p:sldId xmlns:r="http://schemas.openxmlformats.org/officeDocument/2006/relationships" id="257" r:id="R6226f473803a401d"/>
    <p:sldId xmlns:r="http://schemas.openxmlformats.org/officeDocument/2006/relationships" id="258" r:id="Rc9a728a6dd7541e0"/>
    <p:sldId xmlns:r="http://schemas.openxmlformats.org/officeDocument/2006/relationships" id="259" r:id="Rf83b3131264c4506"/>
    <p:sldId xmlns:r="http://schemas.openxmlformats.org/officeDocument/2006/relationships" id="260" r:id="Rd0b12cb038694b44"/>
    <p:sldId xmlns:r="http://schemas.openxmlformats.org/officeDocument/2006/relationships" id="261" r:id="R004716e63b4849db"/>
    <p:sldId xmlns:r="http://schemas.openxmlformats.org/officeDocument/2006/relationships" id="262" r:id="R78b693ccc29a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4ee2162ec4318" /><Relationship Type="http://schemas.openxmlformats.org/officeDocument/2006/relationships/slide" Target="/ppt/slides/slide1.xml" Id="R615bfdcef7844f47" /><Relationship Type="http://schemas.openxmlformats.org/officeDocument/2006/relationships/slide" Target="/ppt/slides/slide2.xml" Id="R6226f473803a401d" /><Relationship Type="http://schemas.openxmlformats.org/officeDocument/2006/relationships/slide" Target="/ppt/slides/slide3.xml" Id="Rc9a728a6dd7541e0" /><Relationship Type="http://schemas.openxmlformats.org/officeDocument/2006/relationships/slide" Target="/ppt/slides/slide4.xml" Id="Rf83b3131264c4506" /><Relationship Type="http://schemas.openxmlformats.org/officeDocument/2006/relationships/slide" Target="/ppt/slides/slide5.xml" Id="Rd0b12cb038694b44" /><Relationship Type="http://schemas.openxmlformats.org/officeDocument/2006/relationships/slide" Target="/ppt/slides/slide6.xml" Id="R004716e63b4849db" /><Relationship Type="http://schemas.openxmlformats.org/officeDocument/2006/relationships/slide" Target="/ppt/slides/slide7.xml" Id="R78b693ccc29a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8527eb18447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4ff6d808048ba" /><Relationship Type="http://schemas.openxmlformats.org/officeDocument/2006/relationships/theme" Target="/ppt/slideMasters/theme/theme1.xml" Id="Re3becf0ad4c1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34ff6d8080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45d96076047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d9d03d467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d8f0d3ed8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831372c50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f18e4c88841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a72c090443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561a7d169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