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696215503e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fbd8c62d949ca"/>
  </p:sldMasterIdLst>
  <p:sldIdLst>
    <p:sldId xmlns:r="http://schemas.openxmlformats.org/officeDocument/2006/relationships" id="256" r:id="R49ea669450f04f14"/>
    <p:sldId xmlns:r="http://schemas.openxmlformats.org/officeDocument/2006/relationships" id="257" r:id="R4ef450de09b143df"/>
    <p:sldId xmlns:r="http://schemas.openxmlformats.org/officeDocument/2006/relationships" id="258" r:id="Rf18ff6ddec6440eb"/>
    <p:sldId xmlns:r="http://schemas.openxmlformats.org/officeDocument/2006/relationships" id="259" r:id="R3bcaf6f0fcc142cb"/>
    <p:sldId xmlns:r="http://schemas.openxmlformats.org/officeDocument/2006/relationships" id="260" r:id="R3b860a0612a24e79"/>
    <p:sldId xmlns:r="http://schemas.openxmlformats.org/officeDocument/2006/relationships" id="261" r:id="R3108401bb4ef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fbd8c62d949ca" /><Relationship Type="http://schemas.openxmlformats.org/officeDocument/2006/relationships/slide" Target="/ppt/slides/slide1.xml" Id="R49ea669450f04f14" /><Relationship Type="http://schemas.openxmlformats.org/officeDocument/2006/relationships/slide" Target="/ppt/slides/slide2.xml" Id="R4ef450de09b143df" /><Relationship Type="http://schemas.openxmlformats.org/officeDocument/2006/relationships/slide" Target="/ppt/slides/slide3.xml" Id="Rf18ff6ddec6440eb" /><Relationship Type="http://schemas.openxmlformats.org/officeDocument/2006/relationships/slide" Target="/ppt/slides/slide4.xml" Id="R3bcaf6f0fcc142cb" /><Relationship Type="http://schemas.openxmlformats.org/officeDocument/2006/relationships/slide" Target="/ppt/slides/slide5.xml" Id="R3b860a0612a24e79" /><Relationship Type="http://schemas.openxmlformats.org/officeDocument/2006/relationships/slide" Target="/ppt/slides/slide6.xml" Id="R3108401bb4ef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765a65442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554a2df1b4076" /><Relationship Type="http://schemas.openxmlformats.org/officeDocument/2006/relationships/theme" Target="/ppt/slideMasters/theme/theme1.xml" Id="R3e7b103f821e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1554a2df1b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f7f299f66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481bc491d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d801351d5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b6f8cae4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153e9a46d48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1766644d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