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466d3da3fd47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178d2b12984cf6"/>
  </p:sldMasterIdLst>
  <p:sldIdLst>
    <p:sldId xmlns:r="http://schemas.openxmlformats.org/officeDocument/2006/relationships" id="256" r:id="R0282463068774bb7"/>
    <p:sldId xmlns:r="http://schemas.openxmlformats.org/officeDocument/2006/relationships" id="257" r:id="R71b7590b628e47b4"/>
    <p:sldId xmlns:r="http://schemas.openxmlformats.org/officeDocument/2006/relationships" id="258" r:id="R8b74dff47e064813"/>
    <p:sldId xmlns:r="http://schemas.openxmlformats.org/officeDocument/2006/relationships" id="259" r:id="R61985e3f152d4382"/>
    <p:sldId xmlns:r="http://schemas.openxmlformats.org/officeDocument/2006/relationships" id="260" r:id="Rd87c29b54589428f"/>
    <p:sldId xmlns:r="http://schemas.openxmlformats.org/officeDocument/2006/relationships" id="261" r:id="Rbbbd77195c7c43f0"/>
    <p:sldId xmlns:r="http://schemas.openxmlformats.org/officeDocument/2006/relationships" id="262" r:id="R02fe91ffb7f846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78d2b12984cf6" /><Relationship Type="http://schemas.openxmlformats.org/officeDocument/2006/relationships/slide" Target="/ppt/slides/slide1.xml" Id="R0282463068774bb7" /><Relationship Type="http://schemas.openxmlformats.org/officeDocument/2006/relationships/slide" Target="/ppt/slides/slide2.xml" Id="R71b7590b628e47b4" /><Relationship Type="http://schemas.openxmlformats.org/officeDocument/2006/relationships/slide" Target="/ppt/slides/slide3.xml" Id="R8b74dff47e064813" /><Relationship Type="http://schemas.openxmlformats.org/officeDocument/2006/relationships/slide" Target="/ppt/slides/slide4.xml" Id="R61985e3f152d4382" /><Relationship Type="http://schemas.openxmlformats.org/officeDocument/2006/relationships/slide" Target="/ppt/slides/slide5.xml" Id="Rd87c29b54589428f" /><Relationship Type="http://schemas.openxmlformats.org/officeDocument/2006/relationships/slide" Target="/ppt/slides/slide6.xml" Id="Rbbbd77195c7c43f0" /><Relationship Type="http://schemas.openxmlformats.org/officeDocument/2006/relationships/slide" Target="/ppt/slides/slide7.xml" Id="R02fe91ffb7f846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7de15d5494b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8f39f85d147cc" /><Relationship Type="http://schemas.openxmlformats.org/officeDocument/2006/relationships/theme" Target="/ppt/slideMasters/theme/theme1.xml" Id="Rd2e8e78d34d1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98f39f85d147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42e6aa6fc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32b31127a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288100674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1514d00ad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dbb864fa443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4c54547648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883fe2ec3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