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e20d3a395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c81be43ec4ca1"/>
  </p:sldMasterIdLst>
  <p:sldIdLst>
    <p:sldId xmlns:r="http://schemas.openxmlformats.org/officeDocument/2006/relationships" id="256" r:id="Ra60a7dcfc4104c99"/>
    <p:sldId xmlns:r="http://schemas.openxmlformats.org/officeDocument/2006/relationships" id="257" r:id="R0b1e5832e3724077"/>
    <p:sldId xmlns:r="http://schemas.openxmlformats.org/officeDocument/2006/relationships" id="258" r:id="R87552b0cf06e4d2f"/>
    <p:sldId xmlns:r="http://schemas.openxmlformats.org/officeDocument/2006/relationships" id="259" r:id="Rabb874d2301b471f"/>
    <p:sldId xmlns:r="http://schemas.openxmlformats.org/officeDocument/2006/relationships" id="260" r:id="R9eacfd277fd0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c81be43ec4ca1" /><Relationship Type="http://schemas.openxmlformats.org/officeDocument/2006/relationships/slide" Target="/ppt/slides/slide1.xml" Id="Ra60a7dcfc4104c99" /><Relationship Type="http://schemas.openxmlformats.org/officeDocument/2006/relationships/slide" Target="/ppt/slides/slide2.xml" Id="R0b1e5832e3724077" /><Relationship Type="http://schemas.openxmlformats.org/officeDocument/2006/relationships/slide" Target="/ppt/slides/slide3.xml" Id="R87552b0cf06e4d2f" /><Relationship Type="http://schemas.openxmlformats.org/officeDocument/2006/relationships/slide" Target="/ppt/slides/slide4.xml" Id="Rabb874d2301b471f" /><Relationship Type="http://schemas.openxmlformats.org/officeDocument/2006/relationships/slide" Target="/ppt/slides/slide5.xml" Id="R9eacfd277fd0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6e05645d9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599853804518" /><Relationship Type="http://schemas.openxmlformats.org/officeDocument/2006/relationships/theme" Target="/ppt/slideMasters/theme/theme1.xml" Id="Red8096f33d16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659985380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0f37ec6b4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ba20d26004f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a251e3e2d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504ad92434f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64421c000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TREGULV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TREGULV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TREGULV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TREGULV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TREGULV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TREGULV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913 239 202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TREGULV AS</a:t>
            </a:r>
          </a:p>
        </p:txBody>
      </p:sp>
    </p:spTree>
  </p:cSld>
  <p:clrMapOvr>
    <a:masterClrMapping xmlns:a="http://schemas.openxmlformats.org/drawingml/2006/main"/>
  </p:clrMapOvr>
</p:sld>
</file>