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37dd62d67841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e4c46241144bfc"/>
  </p:sldMasterIdLst>
  <p:sldIdLst>
    <p:sldId xmlns:r="http://schemas.openxmlformats.org/officeDocument/2006/relationships" id="256" r:id="R78b94d2a0fe54bdf"/>
    <p:sldId xmlns:r="http://schemas.openxmlformats.org/officeDocument/2006/relationships" id="257" r:id="R69d3b3a466e84f15"/>
    <p:sldId xmlns:r="http://schemas.openxmlformats.org/officeDocument/2006/relationships" id="258" r:id="Rfac5c52c51004ce0"/>
    <p:sldId xmlns:r="http://schemas.openxmlformats.org/officeDocument/2006/relationships" id="259" r:id="Rea42a53514134744"/>
    <p:sldId xmlns:r="http://schemas.openxmlformats.org/officeDocument/2006/relationships" id="260" r:id="Rfeb363833ecd4028"/>
    <p:sldId xmlns:r="http://schemas.openxmlformats.org/officeDocument/2006/relationships" id="261" r:id="Rfd250ee446124d3f"/>
    <p:sldId xmlns:r="http://schemas.openxmlformats.org/officeDocument/2006/relationships" id="262" r:id="R42834543edbd42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e4c46241144bfc" /><Relationship Type="http://schemas.openxmlformats.org/officeDocument/2006/relationships/slide" Target="/ppt/slides/slide1.xml" Id="R78b94d2a0fe54bdf" /><Relationship Type="http://schemas.openxmlformats.org/officeDocument/2006/relationships/slide" Target="/ppt/slides/slide2.xml" Id="R69d3b3a466e84f15" /><Relationship Type="http://schemas.openxmlformats.org/officeDocument/2006/relationships/slide" Target="/ppt/slides/slide3.xml" Id="Rfac5c52c51004ce0" /><Relationship Type="http://schemas.openxmlformats.org/officeDocument/2006/relationships/slide" Target="/ppt/slides/slide4.xml" Id="Rea42a53514134744" /><Relationship Type="http://schemas.openxmlformats.org/officeDocument/2006/relationships/slide" Target="/ppt/slides/slide5.xml" Id="Rfeb363833ecd4028" /><Relationship Type="http://schemas.openxmlformats.org/officeDocument/2006/relationships/slide" Target="/ppt/slides/slide6.xml" Id="Rfd250ee446124d3f" /><Relationship Type="http://schemas.openxmlformats.org/officeDocument/2006/relationships/slide" Target="/ppt/slides/slide7.xml" Id="R42834543edbd42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868caf259e48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658de601f4590" /><Relationship Type="http://schemas.openxmlformats.org/officeDocument/2006/relationships/theme" Target="/ppt/slideMasters/theme/theme1.xml" Id="Rd7f1510242f145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a658de601f45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76a36ee6546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678fdffaf4e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5376087f743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780e4e04849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e0d98c33945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c1d96de2141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3fce5458947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T. DAHL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DAHL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 DAHL MASKIN AS ble etablert [år] og holder til i Ulset.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DAHL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DAHL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DAHL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4 527 935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230 858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172 949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439 402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2 171 045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DAHL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 DAHL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DAHL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Thomas Dahl, Åslia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5115 Ulset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913 203 321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DAHL MASKIN AS</a:t>
            </a:r>
          </a:p>
        </p:txBody>
      </p:sp>
    </p:spTree>
  </p:cSld>
  <p:clrMapOvr>
    <a:masterClrMapping xmlns:a="http://schemas.openxmlformats.org/drawingml/2006/main"/>
  </p:clrMapOvr>
</p:sld>
</file>