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7e90bc42cd4d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8c523f1fee4840"/>
  </p:sldMasterIdLst>
  <p:sldIdLst>
    <p:sldId xmlns:r="http://schemas.openxmlformats.org/officeDocument/2006/relationships" id="256" r:id="Rfdadd138dfd74393"/>
    <p:sldId xmlns:r="http://schemas.openxmlformats.org/officeDocument/2006/relationships" id="257" r:id="R82318d6646fa4967"/>
    <p:sldId xmlns:r="http://schemas.openxmlformats.org/officeDocument/2006/relationships" id="258" r:id="Rdc8bcb98f7504d8d"/>
    <p:sldId xmlns:r="http://schemas.openxmlformats.org/officeDocument/2006/relationships" id="259" r:id="R830c18054a0c408e"/>
    <p:sldId xmlns:r="http://schemas.openxmlformats.org/officeDocument/2006/relationships" id="260" r:id="R83661e25ce7b4c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8c523f1fee4840" /><Relationship Type="http://schemas.openxmlformats.org/officeDocument/2006/relationships/slide" Target="/ppt/slides/slide1.xml" Id="Rfdadd138dfd74393" /><Relationship Type="http://schemas.openxmlformats.org/officeDocument/2006/relationships/slide" Target="/ppt/slides/slide2.xml" Id="R82318d6646fa4967" /><Relationship Type="http://schemas.openxmlformats.org/officeDocument/2006/relationships/slide" Target="/ppt/slides/slide3.xml" Id="Rdc8bcb98f7504d8d" /><Relationship Type="http://schemas.openxmlformats.org/officeDocument/2006/relationships/slide" Target="/ppt/slides/slide4.xml" Id="R830c18054a0c408e" /><Relationship Type="http://schemas.openxmlformats.org/officeDocument/2006/relationships/slide" Target="/ppt/slides/slide5.xml" Id="R83661e25ce7b4c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e03928d82345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d0f00db714d6a" /><Relationship Type="http://schemas.openxmlformats.org/officeDocument/2006/relationships/theme" Target="/ppt/slideMasters/theme/theme1.xml" Id="Ra6dd5832a4dd40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0d0f00db714d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7e323a47e4b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2635a942a4e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d0db2365648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eedc12f074a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c6fb5cd464d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EMIL TVETENE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 TVETENE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TVETENE ble etablert [år] og holder til i Stavern.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 TVETENE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 TVETENE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 TVETENE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Buktaveien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3290 Stavern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tvetene1@online.no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www.snekkertvetene.no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913 190 521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 TVETENE</a:t>
            </a:r>
          </a:p>
        </p:txBody>
      </p:sp>
    </p:spTree>
  </p:cSld>
  <p:clrMapOvr>
    <a:masterClrMapping xmlns:a="http://schemas.openxmlformats.org/drawingml/2006/main"/>
  </p:clrMapOvr>
</p:sld>
</file>