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517f19f58d4a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3abcdd72504ac6"/>
  </p:sldMasterIdLst>
  <p:sldIdLst>
    <p:sldId xmlns:r="http://schemas.openxmlformats.org/officeDocument/2006/relationships" id="256" r:id="R1c13459f4b184e86"/>
    <p:sldId xmlns:r="http://schemas.openxmlformats.org/officeDocument/2006/relationships" id="257" r:id="Rde81bd3a3b2d49df"/>
    <p:sldId xmlns:r="http://schemas.openxmlformats.org/officeDocument/2006/relationships" id="258" r:id="R3aeaa83f7ccc4c7e"/>
    <p:sldId xmlns:r="http://schemas.openxmlformats.org/officeDocument/2006/relationships" id="259" r:id="R058f67a0dedc4c20"/>
    <p:sldId xmlns:r="http://schemas.openxmlformats.org/officeDocument/2006/relationships" id="260" r:id="Rfc519909660c44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3abcdd72504ac6" /><Relationship Type="http://schemas.openxmlformats.org/officeDocument/2006/relationships/slide" Target="/ppt/slides/slide1.xml" Id="R1c13459f4b184e86" /><Relationship Type="http://schemas.openxmlformats.org/officeDocument/2006/relationships/slide" Target="/ppt/slides/slide2.xml" Id="Rde81bd3a3b2d49df" /><Relationship Type="http://schemas.openxmlformats.org/officeDocument/2006/relationships/slide" Target="/ppt/slides/slide3.xml" Id="R3aeaa83f7ccc4c7e" /><Relationship Type="http://schemas.openxmlformats.org/officeDocument/2006/relationships/slide" Target="/ppt/slides/slide4.xml" Id="R058f67a0dedc4c20" /><Relationship Type="http://schemas.openxmlformats.org/officeDocument/2006/relationships/slide" Target="/ppt/slides/slide5.xml" Id="Rfc519909660c44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0d261eb0c4c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ebfe1b0ae4df5" /><Relationship Type="http://schemas.openxmlformats.org/officeDocument/2006/relationships/theme" Target="/ppt/slideMasters/theme/theme1.xml" Id="R559187dd97ad44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2ebfe1b0ae4d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29b554d5644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2183bb8f544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f816f988d48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1abfa37334c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842857e3d43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EMIL TVETENE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 TVETENE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Buktaveien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3290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tvetene1@online.no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www.snekkertvetene.no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913 190 521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EMIL TVETENE</a:t>
            </a:r>
          </a:p>
        </p:txBody>
      </p:sp>
    </p:spTree>
  </p:cSld>
  <p:clrMapOvr>
    <a:masterClrMapping xmlns:a="http://schemas.openxmlformats.org/drawingml/2006/main"/>
  </p:clrMapOvr>
</p:sld>
</file>