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a994795ef43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fa8da64bf342fe"/>
  </p:sldMasterIdLst>
  <p:sldIdLst>
    <p:sldId xmlns:r="http://schemas.openxmlformats.org/officeDocument/2006/relationships" id="256" r:id="R5e2caa04607f4a5b"/>
    <p:sldId xmlns:r="http://schemas.openxmlformats.org/officeDocument/2006/relationships" id="257" r:id="Re9b8a29a16414ed1"/>
    <p:sldId xmlns:r="http://schemas.openxmlformats.org/officeDocument/2006/relationships" id="258" r:id="Rd91e3a4eb68d4efd"/>
    <p:sldId xmlns:r="http://schemas.openxmlformats.org/officeDocument/2006/relationships" id="259" r:id="R6a256bc6be524a67"/>
    <p:sldId xmlns:r="http://schemas.openxmlformats.org/officeDocument/2006/relationships" id="260" r:id="Re31f15dd7eef4ac5"/>
    <p:sldId xmlns:r="http://schemas.openxmlformats.org/officeDocument/2006/relationships" id="261" r:id="R1cf6a8c41600476e"/>
    <p:sldId xmlns:r="http://schemas.openxmlformats.org/officeDocument/2006/relationships" id="262" r:id="R39b701ab3aa247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a8da64bf342fe" /><Relationship Type="http://schemas.openxmlformats.org/officeDocument/2006/relationships/slide" Target="/ppt/slides/slide1.xml" Id="R5e2caa04607f4a5b" /><Relationship Type="http://schemas.openxmlformats.org/officeDocument/2006/relationships/slide" Target="/ppt/slides/slide2.xml" Id="Re9b8a29a16414ed1" /><Relationship Type="http://schemas.openxmlformats.org/officeDocument/2006/relationships/slide" Target="/ppt/slides/slide3.xml" Id="Rd91e3a4eb68d4efd" /><Relationship Type="http://schemas.openxmlformats.org/officeDocument/2006/relationships/slide" Target="/ppt/slides/slide4.xml" Id="R6a256bc6be524a67" /><Relationship Type="http://schemas.openxmlformats.org/officeDocument/2006/relationships/slide" Target="/ppt/slides/slide5.xml" Id="Re31f15dd7eef4ac5" /><Relationship Type="http://schemas.openxmlformats.org/officeDocument/2006/relationships/slide" Target="/ppt/slides/slide6.xml" Id="R1cf6a8c41600476e" /><Relationship Type="http://schemas.openxmlformats.org/officeDocument/2006/relationships/slide" Target="/ppt/slides/slide7.xml" Id="R39b701ab3aa247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723dd899e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d5b9229cd4625" /><Relationship Type="http://schemas.openxmlformats.org/officeDocument/2006/relationships/theme" Target="/ppt/slideMasters/theme/theme1.xml" Id="R10fdd2ae4a524e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d5b9229cd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fecf24851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2f32ac5d345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ab6ac12ab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c5bf3de16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4a0ccca70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2e3a3778d43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b1dab6e5b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ESMAMA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ESMAMA HOLDING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557 220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613 037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DAG EVERT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MAGNUS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ESPEN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MARTIN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Bernhardmyra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