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52efbe4afe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1087282e44903"/>
  </p:sldMasterIdLst>
  <p:sldIdLst>
    <p:sldId xmlns:r="http://schemas.openxmlformats.org/officeDocument/2006/relationships" id="256" r:id="R03756f7f8fbc4c53"/>
    <p:sldId xmlns:r="http://schemas.openxmlformats.org/officeDocument/2006/relationships" id="257" r:id="R28fda084f620483d"/>
    <p:sldId xmlns:r="http://schemas.openxmlformats.org/officeDocument/2006/relationships" id="258" r:id="Re19caea3776c4664"/>
    <p:sldId xmlns:r="http://schemas.openxmlformats.org/officeDocument/2006/relationships" id="259" r:id="Ra6a7ff9b8e4b47c5"/>
    <p:sldId xmlns:r="http://schemas.openxmlformats.org/officeDocument/2006/relationships" id="260" r:id="R161814263b5d42c4"/>
    <p:sldId xmlns:r="http://schemas.openxmlformats.org/officeDocument/2006/relationships" id="261" r:id="R35058b333f504dde"/>
    <p:sldId xmlns:r="http://schemas.openxmlformats.org/officeDocument/2006/relationships" id="262" r:id="Rd40b82ad992b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1087282e44903" /><Relationship Type="http://schemas.openxmlformats.org/officeDocument/2006/relationships/slide" Target="/ppt/slides/slide1.xml" Id="R03756f7f8fbc4c53" /><Relationship Type="http://schemas.openxmlformats.org/officeDocument/2006/relationships/slide" Target="/ppt/slides/slide2.xml" Id="R28fda084f620483d" /><Relationship Type="http://schemas.openxmlformats.org/officeDocument/2006/relationships/slide" Target="/ppt/slides/slide3.xml" Id="Re19caea3776c4664" /><Relationship Type="http://schemas.openxmlformats.org/officeDocument/2006/relationships/slide" Target="/ppt/slides/slide4.xml" Id="Ra6a7ff9b8e4b47c5" /><Relationship Type="http://schemas.openxmlformats.org/officeDocument/2006/relationships/slide" Target="/ppt/slides/slide5.xml" Id="R161814263b5d42c4" /><Relationship Type="http://schemas.openxmlformats.org/officeDocument/2006/relationships/slide" Target="/ppt/slides/slide6.xml" Id="R35058b333f504dde" /><Relationship Type="http://schemas.openxmlformats.org/officeDocument/2006/relationships/slide" Target="/ppt/slides/slide7.xml" Id="Rd40b82ad992b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a5f938970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17c0fdc6e4c2e" /><Relationship Type="http://schemas.openxmlformats.org/officeDocument/2006/relationships/theme" Target="/ppt/slideMasters/theme/theme1.xml" Id="R951d82e8e67a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17c0fdc6e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2c89e40da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c541d10d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663f09ad4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97280fa02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8256366744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cf13be7b948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bcfa4a230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BINGOPARTNER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BINGOPARTNER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2 115 845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125 137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989 842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COIN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BINGO OPERATØR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Sentrum Regnskapskontor AS, Skuteviksbodene 18-19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913 173 333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BINGOPARTNER AS</a:t>
            </a:r>
          </a:p>
        </p:txBody>
      </p:sp>
    </p:spTree>
  </p:cSld>
  <p:clrMapOvr>
    <a:masterClrMapping xmlns:a="http://schemas.openxmlformats.org/drawingml/2006/main"/>
  </p:clrMapOvr>
</p:sld>
</file>