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7cfd02644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18e7e98c04e0d"/>
  </p:sldMasterIdLst>
  <p:sldIdLst>
    <p:sldId xmlns:r="http://schemas.openxmlformats.org/officeDocument/2006/relationships" id="256" r:id="Re2d6f8efdd4440ff"/>
    <p:sldId xmlns:r="http://schemas.openxmlformats.org/officeDocument/2006/relationships" id="257" r:id="Re4ed7d2bbf0f44fa"/>
    <p:sldId xmlns:r="http://schemas.openxmlformats.org/officeDocument/2006/relationships" id="258" r:id="R49ed3c2d04494734"/>
    <p:sldId xmlns:r="http://schemas.openxmlformats.org/officeDocument/2006/relationships" id="259" r:id="Rff36e5a3c5bc41c0"/>
    <p:sldId xmlns:r="http://schemas.openxmlformats.org/officeDocument/2006/relationships" id="260" r:id="Rf3451bb03ad24546"/>
    <p:sldId xmlns:r="http://schemas.openxmlformats.org/officeDocument/2006/relationships" id="261" r:id="R5c2e73d2537f4be6"/>
    <p:sldId xmlns:r="http://schemas.openxmlformats.org/officeDocument/2006/relationships" id="262" r:id="R2c785124de32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18e7e98c04e0d" /><Relationship Type="http://schemas.openxmlformats.org/officeDocument/2006/relationships/slide" Target="/ppt/slides/slide1.xml" Id="Re2d6f8efdd4440ff" /><Relationship Type="http://schemas.openxmlformats.org/officeDocument/2006/relationships/slide" Target="/ppt/slides/slide2.xml" Id="Re4ed7d2bbf0f44fa" /><Relationship Type="http://schemas.openxmlformats.org/officeDocument/2006/relationships/slide" Target="/ppt/slides/slide3.xml" Id="R49ed3c2d04494734" /><Relationship Type="http://schemas.openxmlformats.org/officeDocument/2006/relationships/slide" Target="/ppt/slides/slide4.xml" Id="Rff36e5a3c5bc41c0" /><Relationship Type="http://schemas.openxmlformats.org/officeDocument/2006/relationships/slide" Target="/ppt/slides/slide5.xml" Id="Rf3451bb03ad24546" /><Relationship Type="http://schemas.openxmlformats.org/officeDocument/2006/relationships/slide" Target="/ppt/slides/slide6.xml" Id="R5c2e73d2537f4be6" /><Relationship Type="http://schemas.openxmlformats.org/officeDocument/2006/relationships/slide" Target="/ppt/slides/slide7.xml" Id="R2c785124de32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bb43fc46f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0bbdc0cba4d50" /><Relationship Type="http://schemas.openxmlformats.org/officeDocument/2006/relationships/theme" Target="/ppt/slideMasters/theme/theme1.xml" Id="R9859e93ca2ae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0bbdc0cba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d2d1537a6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2b6ddad3c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ef8d2bd3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b9d1343fa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dd5ce99114b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a4c0fedd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bc444f4fa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STOMAS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STOMAS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1 586 285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ASKILD REIDAR SALOMONSEN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NORDTVEIT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JANSEN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STOMAS HOLDING AS</a:t>
            </a:r>
          </a:p>
        </p:txBody>
      </p:sp>
    </p:spTree>
  </p:cSld>
  <p:clrMapOvr>
    <a:masterClrMapping xmlns:a="http://schemas.openxmlformats.org/drawingml/2006/main"/>
  </p:clrMapOvr>
</p:sld>
</file>