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6a952601a844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a49a755a4f4b02"/>
  </p:sldMasterIdLst>
  <p:sldIdLst>
    <p:sldId xmlns:r="http://schemas.openxmlformats.org/officeDocument/2006/relationships" id="256" r:id="R87644e7fae5448de"/>
    <p:sldId xmlns:r="http://schemas.openxmlformats.org/officeDocument/2006/relationships" id="257" r:id="R2d1dc0f42699422f"/>
    <p:sldId xmlns:r="http://schemas.openxmlformats.org/officeDocument/2006/relationships" id="258" r:id="R48252779499e4904"/>
    <p:sldId xmlns:r="http://schemas.openxmlformats.org/officeDocument/2006/relationships" id="259" r:id="R3ef7c0a6f55e4611"/>
    <p:sldId xmlns:r="http://schemas.openxmlformats.org/officeDocument/2006/relationships" id="260" r:id="R3c51c5629cf842e3"/>
    <p:sldId xmlns:r="http://schemas.openxmlformats.org/officeDocument/2006/relationships" id="261" r:id="Rbacd2bb8fe6f43e3"/>
    <p:sldId xmlns:r="http://schemas.openxmlformats.org/officeDocument/2006/relationships" id="262" r:id="Rcb9e3fbdf48c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49a755a4f4b02" /><Relationship Type="http://schemas.openxmlformats.org/officeDocument/2006/relationships/slide" Target="/ppt/slides/slide1.xml" Id="R87644e7fae5448de" /><Relationship Type="http://schemas.openxmlformats.org/officeDocument/2006/relationships/slide" Target="/ppt/slides/slide2.xml" Id="R2d1dc0f42699422f" /><Relationship Type="http://schemas.openxmlformats.org/officeDocument/2006/relationships/slide" Target="/ppt/slides/slide3.xml" Id="R48252779499e4904" /><Relationship Type="http://schemas.openxmlformats.org/officeDocument/2006/relationships/slide" Target="/ppt/slides/slide4.xml" Id="R3ef7c0a6f55e4611" /><Relationship Type="http://schemas.openxmlformats.org/officeDocument/2006/relationships/slide" Target="/ppt/slides/slide5.xml" Id="R3c51c5629cf842e3" /><Relationship Type="http://schemas.openxmlformats.org/officeDocument/2006/relationships/slide" Target="/ppt/slides/slide6.xml" Id="Rbacd2bb8fe6f43e3" /><Relationship Type="http://schemas.openxmlformats.org/officeDocument/2006/relationships/slide" Target="/ppt/slides/slide7.xml" Id="Rcb9e3fbdf48c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62502844d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e07288e314e01" /><Relationship Type="http://schemas.openxmlformats.org/officeDocument/2006/relationships/theme" Target="/ppt/slideMasters/theme/theme1.xml" Id="R3083c6a982004b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0e07288e314e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26092b95b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c6520bed04e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438048a9a49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e6e7e1f27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7ce6ab487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bce07165d4c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4f2975b8a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BETONGENTREPRENØREN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BETONGENTREPRENØREN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BETONGENTREPRENØREN AS ble etablert [år] og holder til i Søfteland.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BETONGENTREPRENØREN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BETONGENTREPRENØREN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BETONGENTREPRENØREN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9 617 376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−372 838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1 072 441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BETONGENTREPRENØREN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 SOLDAL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SOLDAL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BETONGENTREPRENØREN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Storestraumen 253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5212 Søfteland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ronny@betongentreprenoren.no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913 159 462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BETONGENTREPRENØREN AS</a:t>
            </a:r>
          </a:p>
        </p:txBody>
      </p:sp>
    </p:spTree>
  </p:cSld>
  <p:clrMapOvr>
    <a:masterClrMapping xmlns:a="http://schemas.openxmlformats.org/drawingml/2006/main"/>
  </p:clrMapOvr>
</p:sld>
</file>