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5ed0ec7ae24f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12c41ef7634a08"/>
  </p:sldMasterIdLst>
  <p:sldIdLst>
    <p:sldId xmlns:r="http://schemas.openxmlformats.org/officeDocument/2006/relationships" id="256" r:id="Rccf748124b634151"/>
    <p:sldId xmlns:r="http://schemas.openxmlformats.org/officeDocument/2006/relationships" id="257" r:id="R9a0915e4d3974e12"/>
    <p:sldId xmlns:r="http://schemas.openxmlformats.org/officeDocument/2006/relationships" id="258" r:id="Rf1c7a4dce8c3477f"/>
    <p:sldId xmlns:r="http://schemas.openxmlformats.org/officeDocument/2006/relationships" id="259" r:id="R4399d49098d3446b"/>
    <p:sldId xmlns:r="http://schemas.openxmlformats.org/officeDocument/2006/relationships" id="260" r:id="R726a500fd0f14f11"/>
    <p:sldId xmlns:r="http://schemas.openxmlformats.org/officeDocument/2006/relationships" id="261" r:id="R91e8591ccbc846bc"/>
    <p:sldId xmlns:r="http://schemas.openxmlformats.org/officeDocument/2006/relationships" id="262" r:id="R5e58ae7c2310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2c41ef7634a08" /><Relationship Type="http://schemas.openxmlformats.org/officeDocument/2006/relationships/slide" Target="/ppt/slides/slide1.xml" Id="Rccf748124b634151" /><Relationship Type="http://schemas.openxmlformats.org/officeDocument/2006/relationships/slide" Target="/ppt/slides/slide2.xml" Id="R9a0915e4d3974e12" /><Relationship Type="http://schemas.openxmlformats.org/officeDocument/2006/relationships/slide" Target="/ppt/slides/slide3.xml" Id="Rf1c7a4dce8c3477f" /><Relationship Type="http://schemas.openxmlformats.org/officeDocument/2006/relationships/slide" Target="/ppt/slides/slide4.xml" Id="R4399d49098d3446b" /><Relationship Type="http://schemas.openxmlformats.org/officeDocument/2006/relationships/slide" Target="/ppt/slides/slide5.xml" Id="R726a500fd0f14f11" /><Relationship Type="http://schemas.openxmlformats.org/officeDocument/2006/relationships/slide" Target="/ppt/slides/slide6.xml" Id="R91e8591ccbc846bc" /><Relationship Type="http://schemas.openxmlformats.org/officeDocument/2006/relationships/slide" Target="/ppt/slides/slide7.xml" Id="R5e58ae7c2310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f4e2abaac4f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94290c0104d6d" /><Relationship Type="http://schemas.openxmlformats.org/officeDocument/2006/relationships/theme" Target="/ppt/slideMasters/theme/theme1.xml" Id="R52e741e2cc1642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994290c010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b98bcb0eb48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0c67f552e48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25f5a733c4a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a3cb4eac6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0a2e1441544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ab38142d449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7cb862fc64d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RKJ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RKJ HOLDING AS ble etablert [år] og holder til i Sperrebotn.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3 945 133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4 426 313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KJELLØKKEN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Texnesbakken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1591 Sperrebotn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913 150 686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RKJ HOLDING AS</a:t>
            </a:r>
          </a:p>
        </p:txBody>
      </p:sp>
    </p:spTree>
  </p:cSld>
  <p:clrMapOvr>
    <a:masterClrMapping xmlns:a="http://schemas.openxmlformats.org/drawingml/2006/main"/>
  </p:clrMapOvr>
</p:sld>
</file>