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210466274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6a09251d14856"/>
  </p:sldMasterIdLst>
  <p:sldIdLst>
    <p:sldId xmlns:r="http://schemas.openxmlformats.org/officeDocument/2006/relationships" id="256" r:id="Rf7e0fbb82e90425b"/>
    <p:sldId xmlns:r="http://schemas.openxmlformats.org/officeDocument/2006/relationships" id="257" r:id="R11abb0d1e7d24d12"/>
    <p:sldId xmlns:r="http://schemas.openxmlformats.org/officeDocument/2006/relationships" id="258" r:id="R59c2136c15a94359"/>
    <p:sldId xmlns:r="http://schemas.openxmlformats.org/officeDocument/2006/relationships" id="259" r:id="R8ab7db7349594c4c"/>
    <p:sldId xmlns:r="http://schemas.openxmlformats.org/officeDocument/2006/relationships" id="260" r:id="R6c9c6eaeb8794ac5"/>
    <p:sldId xmlns:r="http://schemas.openxmlformats.org/officeDocument/2006/relationships" id="261" r:id="R9dfa0de154ab4908"/>
    <p:sldId xmlns:r="http://schemas.openxmlformats.org/officeDocument/2006/relationships" id="262" r:id="R32c93d84219c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6a09251d14856" /><Relationship Type="http://schemas.openxmlformats.org/officeDocument/2006/relationships/slide" Target="/ppt/slides/slide1.xml" Id="Rf7e0fbb82e90425b" /><Relationship Type="http://schemas.openxmlformats.org/officeDocument/2006/relationships/slide" Target="/ppt/slides/slide2.xml" Id="R11abb0d1e7d24d12" /><Relationship Type="http://schemas.openxmlformats.org/officeDocument/2006/relationships/slide" Target="/ppt/slides/slide3.xml" Id="R59c2136c15a94359" /><Relationship Type="http://schemas.openxmlformats.org/officeDocument/2006/relationships/slide" Target="/ppt/slides/slide4.xml" Id="R8ab7db7349594c4c" /><Relationship Type="http://schemas.openxmlformats.org/officeDocument/2006/relationships/slide" Target="/ppt/slides/slide5.xml" Id="R6c9c6eaeb8794ac5" /><Relationship Type="http://schemas.openxmlformats.org/officeDocument/2006/relationships/slide" Target="/ppt/slides/slide6.xml" Id="R9dfa0de154ab4908" /><Relationship Type="http://schemas.openxmlformats.org/officeDocument/2006/relationships/slide" Target="/ppt/slides/slide7.xml" Id="R32c93d84219c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73b591e454c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4db7be99d4810" /><Relationship Type="http://schemas.openxmlformats.org/officeDocument/2006/relationships/theme" Target="/ppt/slideMasters/theme/theme1.xml" Id="R50d3507c7135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b4db7be99d48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0580cda442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406657fa0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f4726f392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a0904c4ea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e3b1924d8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ceb9eeb62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0f01388ce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LOFOTLEGER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LOFOTLEGER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6 780 687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971 380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AASE-JENSEN BENEDIKTE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LINDKVIST JACOB ANDRÉAS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NORDLIE EILEN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HARALD EINAR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ODDGEIR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STRAUMAN LARS BLIX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913 145 402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LOFOTLEGER AS</a:t>
            </a:r>
          </a:p>
        </p:txBody>
      </p:sp>
    </p:spTree>
  </p:cSld>
  <p:clrMapOvr>
    <a:masterClrMapping xmlns:a="http://schemas.openxmlformats.org/drawingml/2006/main"/>
  </p:clrMapOvr>
</p:sld>
</file>