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a07f860d7448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3a6e1a572443e7"/>
  </p:sldMasterIdLst>
  <p:sldIdLst>
    <p:sldId xmlns:r="http://schemas.openxmlformats.org/officeDocument/2006/relationships" id="256" r:id="R355993dd95d34cef"/>
    <p:sldId xmlns:r="http://schemas.openxmlformats.org/officeDocument/2006/relationships" id="257" r:id="R011e84734081434e"/>
    <p:sldId xmlns:r="http://schemas.openxmlformats.org/officeDocument/2006/relationships" id="258" r:id="Rffba1d811b7f4e59"/>
    <p:sldId xmlns:r="http://schemas.openxmlformats.org/officeDocument/2006/relationships" id="259" r:id="R03180b075734441b"/>
    <p:sldId xmlns:r="http://schemas.openxmlformats.org/officeDocument/2006/relationships" id="260" r:id="R17cc598ce1ea41ac"/>
    <p:sldId xmlns:r="http://schemas.openxmlformats.org/officeDocument/2006/relationships" id="261" r:id="R2460b62fa8184c21"/>
    <p:sldId xmlns:r="http://schemas.openxmlformats.org/officeDocument/2006/relationships" id="262" r:id="R5a90f2fa95a049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a6e1a572443e7" /><Relationship Type="http://schemas.openxmlformats.org/officeDocument/2006/relationships/slide" Target="/ppt/slides/slide1.xml" Id="R355993dd95d34cef" /><Relationship Type="http://schemas.openxmlformats.org/officeDocument/2006/relationships/slide" Target="/ppt/slides/slide2.xml" Id="R011e84734081434e" /><Relationship Type="http://schemas.openxmlformats.org/officeDocument/2006/relationships/slide" Target="/ppt/slides/slide3.xml" Id="Rffba1d811b7f4e59" /><Relationship Type="http://schemas.openxmlformats.org/officeDocument/2006/relationships/slide" Target="/ppt/slides/slide4.xml" Id="R03180b075734441b" /><Relationship Type="http://schemas.openxmlformats.org/officeDocument/2006/relationships/slide" Target="/ppt/slides/slide5.xml" Id="R17cc598ce1ea41ac" /><Relationship Type="http://schemas.openxmlformats.org/officeDocument/2006/relationships/slide" Target="/ppt/slides/slide6.xml" Id="R2460b62fa8184c21" /><Relationship Type="http://schemas.openxmlformats.org/officeDocument/2006/relationships/slide" Target="/ppt/slides/slide7.xml" Id="R5a90f2fa95a049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b89e81edc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d9f54d3584a48" /><Relationship Type="http://schemas.openxmlformats.org/officeDocument/2006/relationships/theme" Target="/ppt/slideMasters/theme/theme1.xml" Id="R177b1d6e177943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9d9f54d3584a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5410ba753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310db043243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2296eef28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46ae08d3447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a3d6ae3f243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6f43ddc924b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1576e4df24a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RABB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 ARKITEKTER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2 974 431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253 289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2 720 943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SKAUEN HOLLA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Kompanivegen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stiansholla@gmail.com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913 129 504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RABB ARKITEKTER AS</a:t>
            </a:r>
          </a:p>
        </p:txBody>
      </p:sp>
    </p:spTree>
  </p:cSld>
  <p:clrMapOvr>
    <a:masterClrMapping xmlns:a="http://schemas.openxmlformats.org/drawingml/2006/main"/>
  </p:clrMapOvr>
</p:sld>
</file>