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f4805ba41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e2276dac204143"/>
  </p:sldMasterIdLst>
  <p:sldIdLst>
    <p:sldId xmlns:r="http://schemas.openxmlformats.org/officeDocument/2006/relationships" id="256" r:id="R9c6c1e2994324282"/>
    <p:sldId xmlns:r="http://schemas.openxmlformats.org/officeDocument/2006/relationships" id="257" r:id="R33bdf1998fcb44fc"/>
    <p:sldId xmlns:r="http://schemas.openxmlformats.org/officeDocument/2006/relationships" id="258" r:id="Rd15725f42e274155"/>
    <p:sldId xmlns:r="http://schemas.openxmlformats.org/officeDocument/2006/relationships" id="259" r:id="R80c129fda41a4d82"/>
    <p:sldId xmlns:r="http://schemas.openxmlformats.org/officeDocument/2006/relationships" id="260" r:id="R4c0db9b7d8384bf1"/>
    <p:sldId xmlns:r="http://schemas.openxmlformats.org/officeDocument/2006/relationships" id="261" r:id="R27a3f32b38794e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e2276dac204143" /><Relationship Type="http://schemas.openxmlformats.org/officeDocument/2006/relationships/slide" Target="/ppt/slides/slide1.xml" Id="R9c6c1e2994324282" /><Relationship Type="http://schemas.openxmlformats.org/officeDocument/2006/relationships/slide" Target="/ppt/slides/slide2.xml" Id="R33bdf1998fcb44fc" /><Relationship Type="http://schemas.openxmlformats.org/officeDocument/2006/relationships/slide" Target="/ppt/slides/slide3.xml" Id="Rd15725f42e274155" /><Relationship Type="http://schemas.openxmlformats.org/officeDocument/2006/relationships/slide" Target="/ppt/slides/slide4.xml" Id="R80c129fda41a4d82" /><Relationship Type="http://schemas.openxmlformats.org/officeDocument/2006/relationships/slide" Target="/ppt/slides/slide5.xml" Id="R4c0db9b7d8384bf1" /><Relationship Type="http://schemas.openxmlformats.org/officeDocument/2006/relationships/slide" Target="/ppt/slides/slide6.xml" Id="R27a3f32b38794e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4a1a5a258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31402532047b8" /><Relationship Type="http://schemas.openxmlformats.org/officeDocument/2006/relationships/theme" Target="/ppt/slideMasters/theme/theme1.xml" Id="Rd3c560628669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314025320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88d74f63a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12ac29d5340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0d5368bd0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0440958cc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12c077986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f921691e7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INSENTI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INSENTI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INSENTI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INSENTI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INSENTI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INSENTI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GRÅFJELL HOLDING AS  –  76,3 %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FJELLBLIKK HOLDING AS  –  23,7 %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INSENTI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913 118 243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INSENTI HOLDING AS</a:t>
            </a:r>
          </a:p>
        </p:txBody>
      </p:sp>
    </p:spTree>
  </p:cSld>
  <p:clrMapOvr>
    <a:masterClrMapping xmlns:a="http://schemas.openxmlformats.org/drawingml/2006/main"/>
  </p:clrMapOvr>
</p:sld>
</file>