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413ae73374e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822ce8d494b12"/>
  </p:sldMasterIdLst>
  <p:sldIdLst>
    <p:sldId xmlns:r="http://schemas.openxmlformats.org/officeDocument/2006/relationships" id="256" r:id="R53d675de379b4dbc"/>
    <p:sldId xmlns:r="http://schemas.openxmlformats.org/officeDocument/2006/relationships" id="257" r:id="R4caf3e63d2e14434"/>
    <p:sldId xmlns:r="http://schemas.openxmlformats.org/officeDocument/2006/relationships" id="258" r:id="R1ff9c1b002194d5e"/>
    <p:sldId xmlns:r="http://schemas.openxmlformats.org/officeDocument/2006/relationships" id="259" r:id="R0bd93ebaa37b4c89"/>
    <p:sldId xmlns:r="http://schemas.openxmlformats.org/officeDocument/2006/relationships" id="260" r:id="R347592420e6a499d"/>
    <p:sldId xmlns:r="http://schemas.openxmlformats.org/officeDocument/2006/relationships" id="261" r:id="Reef3ada88dfb44c0"/>
    <p:sldId xmlns:r="http://schemas.openxmlformats.org/officeDocument/2006/relationships" id="262" r:id="R104a46a9cd3c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822ce8d494b12" /><Relationship Type="http://schemas.openxmlformats.org/officeDocument/2006/relationships/slide" Target="/ppt/slides/slide1.xml" Id="R53d675de379b4dbc" /><Relationship Type="http://schemas.openxmlformats.org/officeDocument/2006/relationships/slide" Target="/ppt/slides/slide2.xml" Id="R4caf3e63d2e14434" /><Relationship Type="http://schemas.openxmlformats.org/officeDocument/2006/relationships/slide" Target="/ppt/slides/slide3.xml" Id="R1ff9c1b002194d5e" /><Relationship Type="http://schemas.openxmlformats.org/officeDocument/2006/relationships/slide" Target="/ppt/slides/slide4.xml" Id="R0bd93ebaa37b4c89" /><Relationship Type="http://schemas.openxmlformats.org/officeDocument/2006/relationships/slide" Target="/ppt/slides/slide5.xml" Id="R347592420e6a499d" /><Relationship Type="http://schemas.openxmlformats.org/officeDocument/2006/relationships/slide" Target="/ppt/slides/slide6.xml" Id="Reef3ada88dfb44c0" /><Relationship Type="http://schemas.openxmlformats.org/officeDocument/2006/relationships/slide" Target="/ppt/slides/slide7.xml" Id="R104a46a9cd3c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3af816430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f792d2744d39" /><Relationship Type="http://schemas.openxmlformats.org/officeDocument/2006/relationships/theme" Target="/ppt/slideMasters/theme/theme1.xml" Id="Rfbe71f9e4516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4f792d2744d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85d14e1c74c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e501867a0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a8f5ab5cd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7e4f0abbe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468d9ce6243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4e9dbb75b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f9fc3d2740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