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6c71d3bcd047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525fff7a3e4e12"/>
  </p:sldMasterIdLst>
  <p:sldIdLst>
    <p:sldId xmlns:r="http://schemas.openxmlformats.org/officeDocument/2006/relationships" id="256" r:id="Rb6f442402e8d4273"/>
    <p:sldId xmlns:r="http://schemas.openxmlformats.org/officeDocument/2006/relationships" id="257" r:id="Rd6196b9b3b414c1c"/>
    <p:sldId xmlns:r="http://schemas.openxmlformats.org/officeDocument/2006/relationships" id="258" r:id="R5ea3ed576b904f67"/>
    <p:sldId xmlns:r="http://schemas.openxmlformats.org/officeDocument/2006/relationships" id="259" r:id="R38730996bf7e4eec"/>
    <p:sldId xmlns:r="http://schemas.openxmlformats.org/officeDocument/2006/relationships" id="260" r:id="Rfd8fbd65105f46fd"/>
    <p:sldId xmlns:r="http://schemas.openxmlformats.org/officeDocument/2006/relationships" id="261" r:id="Rcb1acd994bae4580"/>
    <p:sldId xmlns:r="http://schemas.openxmlformats.org/officeDocument/2006/relationships" id="262" r:id="Rc80d79ed24d045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525fff7a3e4e12" /><Relationship Type="http://schemas.openxmlformats.org/officeDocument/2006/relationships/slide" Target="/ppt/slides/slide1.xml" Id="Rb6f442402e8d4273" /><Relationship Type="http://schemas.openxmlformats.org/officeDocument/2006/relationships/slide" Target="/ppt/slides/slide2.xml" Id="Rd6196b9b3b414c1c" /><Relationship Type="http://schemas.openxmlformats.org/officeDocument/2006/relationships/slide" Target="/ppt/slides/slide3.xml" Id="R5ea3ed576b904f67" /><Relationship Type="http://schemas.openxmlformats.org/officeDocument/2006/relationships/slide" Target="/ppt/slides/slide4.xml" Id="R38730996bf7e4eec" /><Relationship Type="http://schemas.openxmlformats.org/officeDocument/2006/relationships/slide" Target="/ppt/slides/slide5.xml" Id="Rfd8fbd65105f46fd" /><Relationship Type="http://schemas.openxmlformats.org/officeDocument/2006/relationships/slide" Target="/ppt/slides/slide6.xml" Id="Rcb1acd994bae4580" /><Relationship Type="http://schemas.openxmlformats.org/officeDocument/2006/relationships/slide" Target="/ppt/slides/slide7.xml" Id="Rc80d79ed24d045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05c0e25e2d44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29f0059714f45" /><Relationship Type="http://schemas.openxmlformats.org/officeDocument/2006/relationships/theme" Target="/ppt/slideMasters/theme/theme1.xml" Id="R3ebaff6f381440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629f0059714f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f989669c24b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484fadad24a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0505af6e149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c5b1e9f6b45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18a2c752e43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4de6c685c4d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a9ebf11114a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ROVERS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ROVERS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320 115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AKSJESELSKAPET HOSHOVDE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Hoshovde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berge@hoshovde.no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913 097 637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ROVERS AS</a:t>
            </a:r>
          </a:p>
        </p:txBody>
      </p:sp>
    </p:spTree>
  </p:cSld>
  <p:clrMapOvr>
    <a:masterClrMapping xmlns:a="http://schemas.openxmlformats.org/drawingml/2006/main"/>
  </p:clrMapOvr>
</p:sld>
</file>