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2586579f2249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73b9f46d01418f"/>
  </p:sldMasterIdLst>
  <p:sldIdLst>
    <p:sldId xmlns:r="http://schemas.openxmlformats.org/officeDocument/2006/relationships" id="256" r:id="R7d1a5c8d7ce54bf6"/>
    <p:sldId xmlns:r="http://schemas.openxmlformats.org/officeDocument/2006/relationships" id="257" r:id="Re73bf41afdbf4c3c"/>
    <p:sldId xmlns:r="http://schemas.openxmlformats.org/officeDocument/2006/relationships" id="258" r:id="R6f38a28396654529"/>
    <p:sldId xmlns:r="http://schemas.openxmlformats.org/officeDocument/2006/relationships" id="259" r:id="R1801513ad53e4cc5"/>
    <p:sldId xmlns:r="http://schemas.openxmlformats.org/officeDocument/2006/relationships" id="260" r:id="R397f82c3dc5c41b8"/>
    <p:sldId xmlns:r="http://schemas.openxmlformats.org/officeDocument/2006/relationships" id="261" r:id="R59c700df3a8f4dea"/>
    <p:sldId xmlns:r="http://schemas.openxmlformats.org/officeDocument/2006/relationships" id="262" r:id="R2ab7320d1a7444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73b9f46d01418f" /><Relationship Type="http://schemas.openxmlformats.org/officeDocument/2006/relationships/slide" Target="/ppt/slides/slide1.xml" Id="R7d1a5c8d7ce54bf6" /><Relationship Type="http://schemas.openxmlformats.org/officeDocument/2006/relationships/slide" Target="/ppt/slides/slide2.xml" Id="Re73bf41afdbf4c3c" /><Relationship Type="http://schemas.openxmlformats.org/officeDocument/2006/relationships/slide" Target="/ppt/slides/slide3.xml" Id="R6f38a28396654529" /><Relationship Type="http://schemas.openxmlformats.org/officeDocument/2006/relationships/slide" Target="/ppt/slides/slide4.xml" Id="R1801513ad53e4cc5" /><Relationship Type="http://schemas.openxmlformats.org/officeDocument/2006/relationships/slide" Target="/ppt/slides/slide5.xml" Id="R397f82c3dc5c41b8" /><Relationship Type="http://schemas.openxmlformats.org/officeDocument/2006/relationships/slide" Target="/ppt/slides/slide6.xml" Id="R59c700df3a8f4dea" /><Relationship Type="http://schemas.openxmlformats.org/officeDocument/2006/relationships/slide" Target="/ppt/slides/slide7.xml" Id="R2ab7320d1a7444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2a622f594241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e05ac64af40de" /><Relationship Type="http://schemas.openxmlformats.org/officeDocument/2006/relationships/theme" Target="/ppt/slideMasters/theme/theme1.xml" Id="R82113ca99d914d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9e05ac64af40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bb75459184c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df53e13a347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ce0f8c94548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91ba8d20342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723d1169141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bed7fbf1148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9654b09d948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KAPITALBASE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KAPITALBASE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KAPITALBASE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KAPITALBASE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KAPITALBASE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KAPITALBASE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KAPITALBASE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GEIR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KAPITALBASE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Hoffsjef Løvenskiolds vei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913 096 193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KAPITALBASE HOLDING AS</a:t>
            </a:r>
          </a:p>
        </p:txBody>
      </p:sp>
    </p:spTree>
  </p:cSld>
  <p:clrMapOvr>
    <a:masterClrMapping xmlns:a="http://schemas.openxmlformats.org/drawingml/2006/main"/>
  </p:clrMapOvr>
</p:sld>
</file>