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fcf627b7b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145d8d661415d"/>
  </p:sldMasterIdLst>
  <p:sldIdLst>
    <p:sldId xmlns:r="http://schemas.openxmlformats.org/officeDocument/2006/relationships" id="256" r:id="Recad694985484d41"/>
    <p:sldId xmlns:r="http://schemas.openxmlformats.org/officeDocument/2006/relationships" id="257" r:id="Rc7b9d16f329a4fa0"/>
    <p:sldId xmlns:r="http://schemas.openxmlformats.org/officeDocument/2006/relationships" id="258" r:id="Rcb90b392f5044172"/>
    <p:sldId xmlns:r="http://schemas.openxmlformats.org/officeDocument/2006/relationships" id="259" r:id="R53c717687e4c42fc"/>
    <p:sldId xmlns:r="http://schemas.openxmlformats.org/officeDocument/2006/relationships" id="260" r:id="R9e56ca63450544bf"/>
    <p:sldId xmlns:r="http://schemas.openxmlformats.org/officeDocument/2006/relationships" id="261" r:id="Rd709cd3c50c14969"/>
    <p:sldId xmlns:r="http://schemas.openxmlformats.org/officeDocument/2006/relationships" id="262" r:id="R6dc31d956a7e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145d8d661415d" /><Relationship Type="http://schemas.openxmlformats.org/officeDocument/2006/relationships/slide" Target="/ppt/slides/slide1.xml" Id="Recad694985484d41" /><Relationship Type="http://schemas.openxmlformats.org/officeDocument/2006/relationships/slide" Target="/ppt/slides/slide2.xml" Id="Rc7b9d16f329a4fa0" /><Relationship Type="http://schemas.openxmlformats.org/officeDocument/2006/relationships/slide" Target="/ppt/slides/slide3.xml" Id="Rcb90b392f5044172" /><Relationship Type="http://schemas.openxmlformats.org/officeDocument/2006/relationships/slide" Target="/ppt/slides/slide4.xml" Id="R53c717687e4c42fc" /><Relationship Type="http://schemas.openxmlformats.org/officeDocument/2006/relationships/slide" Target="/ppt/slides/slide5.xml" Id="R9e56ca63450544bf" /><Relationship Type="http://schemas.openxmlformats.org/officeDocument/2006/relationships/slide" Target="/ppt/slides/slide6.xml" Id="Rd709cd3c50c14969" /><Relationship Type="http://schemas.openxmlformats.org/officeDocument/2006/relationships/slide" Target="/ppt/slides/slide7.xml" Id="R6dc31d956a7e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dd4e9d6de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4ba2a1f9845bd" /><Relationship Type="http://schemas.openxmlformats.org/officeDocument/2006/relationships/theme" Target="/ppt/slideMasters/theme/theme1.xml" Id="R8649a652e692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4ba2a1f98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157846e2f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39d1c1ab4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83a59404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93775dd9b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0f6dda1c1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0c3a0e06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a62d5c97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LYDER KÅRE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JARL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