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4f2c69dc2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51f1c8d5f4910"/>
  </p:sldMasterIdLst>
  <p:sldIdLst>
    <p:sldId xmlns:r="http://schemas.openxmlformats.org/officeDocument/2006/relationships" id="256" r:id="R1e52bc44da484856"/>
    <p:sldId xmlns:r="http://schemas.openxmlformats.org/officeDocument/2006/relationships" id="257" r:id="R213e0d5494ec4c91"/>
    <p:sldId xmlns:r="http://schemas.openxmlformats.org/officeDocument/2006/relationships" id="258" r:id="R6ef0630ef7334095"/>
    <p:sldId xmlns:r="http://schemas.openxmlformats.org/officeDocument/2006/relationships" id="259" r:id="Rcb371f1892954abe"/>
    <p:sldId xmlns:r="http://schemas.openxmlformats.org/officeDocument/2006/relationships" id="260" r:id="R7ca86419360146fc"/>
    <p:sldId xmlns:r="http://schemas.openxmlformats.org/officeDocument/2006/relationships" id="261" r:id="R3f299cb19ff647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51f1c8d5f4910" /><Relationship Type="http://schemas.openxmlformats.org/officeDocument/2006/relationships/slide" Target="/ppt/slides/slide1.xml" Id="R1e52bc44da484856" /><Relationship Type="http://schemas.openxmlformats.org/officeDocument/2006/relationships/slide" Target="/ppt/slides/slide2.xml" Id="R213e0d5494ec4c91" /><Relationship Type="http://schemas.openxmlformats.org/officeDocument/2006/relationships/slide" Target="/ppt/slides/slide3.xml" Id="R6ef0630ef7334095" /><Relationship Type="http://schemas.openxmlformats.org/officeDocument/2006/relationships/slide" Target="/ppt/slides/slide4.xml" Id="Rcb371f1892954abe" /><Relationship Type="http://schemas.openxmlformats.org/officeDocument/2006/relationships/slide" Target="/ppt/slides/slide5.xml" Id="R7ca86419360146fc" /><Relationship Type="http://schemas.openxmlformats.org/officeDocument/2006/relationships/slide" Target="/ppt/slides/slide6.xml" Id="R3f299cb19ff647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2ea69115943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b245b205647fb" /><Relationship Type="http://schemas.openxmlformats.org/officeDocument/2006/relationships/theme" Target="/ppt/slideMasters/theme/theme1.xml" Id="R259795daf906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b245b205647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7d44d8b2d40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9ed6885ff45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1ead31318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d1da9399641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65acff1314d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1dad7d58a46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SØRLANDSPARKEN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SØRLANDSPARKEN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SØRLANDSPARKEN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SØRLANDSPARKEN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SØRLANDSPARKEN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SØRLANDSPARKEN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SØRLANDSPARKEN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913 094 484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SØRLANDSPARKEN FINANS AS</a:t>
            </a:r>
          </a:p>
        </p:txBody>
      </p:sp>
    </p:spTree>
  </p:cSld>
  <p:clrMapOvr>
    <a:masterClrMapping xmlns:a="http://schemas.openxmlformats.org/drawingml/2006/main"/>
  </p:clrMapOvr>
</p:sld>
</file>