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bca4727b4142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1f235c588c4562"/>
  </p:sldMasterIdLst>
  <p:sldIdLst>
    <p:sldId xmlns:r="http://schemas.openxmlformats.org/officeDocument/2006/relationships" id="256" r:id="Re27c75716dc64145"/>
    <p:sldId xmlns:r="http://schemas.openxmlformats.org/officeDocument/2006/relationships" id="257" r:id="Reb2711889c9f465a"/>
    <p:sldId xmlns:r="http://schemas.openxmlformats.org/officeDocument/2006/relationships" id="258" r:id="R9b20eab4091e47da"/>
    <p:sldId xmlns:r="http://schemas.openxmlformats.org/officeDocument/2006/relationships" id="259" r:id="R299e880102744810"/>
    <p:sldId xmlns:r="http://schemas.openxmlformats.org/officeDocument/2006/relationships" id="260" r:id="Rdd3847c70732430c"/>
    <p:sldId xmlns:r="http://schemas.openxmlformats.org/officeDocument/2006/relationships" id="261" r:id="R001c1c61699046e3"/>
    <p:sldId xmlns:r="http://schemas.openxmlformats.org/officeDocument/2006/relationships" id="262" r:id="R75d7c013abb547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1f235c588c4562" /><Relationship Type="http://schemas.openxmlformats.org/officeDocument/2006/relationships/slide" Target="/ppt/slides/slide1.xml" Id="Re27c75716dc64145" /><Relationship Type="http://schemas.openxmlformats.org/officeDocument/2006/relationships/slide" Target="/ppt/slides/slide2.xml" Id="Reb2711889c9f465a" /><Relationship Type="http://schemas.openxmlformats.org/officeDocument/2006/relationships/slide" Target="/ppt/slides/slide3.xml" Id="R9b20eab4091e47da" /><Relationship Type="http://schemas.openxmlformats.org/officeDocument/2006/relationships/slide" Target="/ppt/slides/slide4.xml" Id="R299e880102744810" /><Relationship Type="http://schemas.openxmlformats.org/officeDocument/2006/relationships/slide" Target="/ppt/slides/slide5.xml" Id="Rdd3847c70732430c" /><Relationship Type="http://schemas.openxmlformats.org/officeDocument/2006/relationships/slide" Target="/ppt/slides/slide6.xml" Id="R001c1c61699046e3" /><Relationship Type="http://schemas.openxmlformats.org/officeDocument/2006/relationships/slide" Target="/ppt/slides/slide7.xml" Id="R75d7c013abb547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96c6382e8d47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742edc4144316" /><Relationship Type="http://schemas.openxmlformats.org/officeDocument/2006/relationships/theme" Target="/ppt/slideMasters/theme/theme1.xml" Id="Rb7c0d81386774a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f742edc41443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34e5cd90b4b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6a5ea8d6841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463cbaaad41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f57ef73f34e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87030d42449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dd622b0c041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63e134cd041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NORD-MOTOR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36 385 399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4 625 723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11 144 969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JOHAN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OLE WILLY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OSMUNDSEN-HEIMVIK TRUDE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