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b11853b5c342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9d2cf99c34479e"/>
  </p:sldMasterIdLst>
  <p:sldIdLst>
    <p:sldId xmlns:r="http://schemas.openxmlformats.org/officeDocument/2006/relationships" id="256" r:id="R8aef115845df43c4"/>
    <p:sldId xmlns:r="http://schemas.openxmlformats.org/officeDocument/2006/relationships" id="257" r:id="R035450a4a39c4267"/>
    <p:sldId xmlns:r="http://schemas.openxmlformats.org/officeDocument/2006/relationships" id="258" r:id="R4095fba697bd4245"/>
    <p:sldId xmlns:r="http://schemas.openxmlformats.org/officeDocument/2006/relationships" id="259" r:id="R77f1b127185445f8"/>
    <p:sldId xmlns:r="http://schemas.openxmlformats.org/officeDocument/2006/relationships" id="260" r:id="R9b9f7f9cad354c72"/>
    <p:sldId xmlns:r="http://schemas.openxmlformats.org/officeDocument/2006/relationships" id="261" r:id="R1fc50bfe678843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d2cf99c34479e" /><Relationship Type="http://schemas.openxmlformats.org/officeDocument/2006/relationships/slide" Target="/ppt/slides/slide1.xml" Id="R8aef115845df43c4" /><Relationship Type="http://schemas.openxmlformats.org/officeDocument/2006/relationships/slide" Target="/ppt/slides/slide2.xml" Id="R035450a4a39c4267" /><Relationship Type="http://schemas.openxmlformats.org/officeDocument/2006/relationships/slide" Target="/ppt/slides/slide3.xml" Id="R4095fba697bd4245" /><Relationship Type="http://schemas.openxmlformats.org/officeDocument/2006/relationships/slide" Target="/ppt/slides/slide4.xml" Id="R77f1b127185445f8" /><Relationship Type="http://schemas.openxmlformats.org/officeDocument/2006/relationships/slide" Target="/ppt/slides/slide5.xml" Id="R9b9f7f9cad354c72" /><Relationship Type="http://schemas.openxmlformats.org/officeDocument/2006/relationships/slide" Target="/ppt/slides/slide6.xml" Id="R1fc50bfe678843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0fcb3a55e74a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371dcf0ab40ec" /><Relationship Type="http://schemas.openxmlformats.org/officeDocument/2006/relationships/theme" Target="/ppt/slideMasters/theme/theme1.xml" Id="Rf09959e6edc048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e371dcf0ab40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7893a392a42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1bd0e11eb40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c7f784c3748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1ad6bafa844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8d264d8e344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b9e91660a41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