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dbe90642634e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ec9d8598ad4755"/>
  </p:sldMasterIdLst>
  <p:sldIdLst>
    <p:sldId xmlns:r="http://schemas.openxmlformats.org/officeDocument/2006/relationships" id="256" r:id="Ra1ad5fcb12964409"/>
    <p:sldId xmlns:r="http://schemas.openxmlformats.org/officeDocument/2006/relationships" id="257" r:id="Re6d9f17ffb32469b"/>
    <p:sldId xmlns:r="http://schemas.openxmlformats.org/officeDocument/2006/relationships" id="258" r:id="R203177178ddd4108"/>
    <p:sldId xmlns:r="http://schemas.openxmlformats.org/officeDocument/2006/relationships" id="259" r:id="Re1cfd5e29cc24961"/>
    <p:sldId xmlns:r="http://schemas.openxmlformats.org/officeDocument/2006/relationships" id="260" r:id="R179a01c4556142ee"/>
    <p:sldId xmlns:r="http://schemas.openxmlformats.org/officeDocument/2006/relationships" id="261" r:id="R0133f620d25a4437"/>
    <p:sldId xmlns:r="http://schemas.openxmlformats.org/officeDocument/2006/relationships" id="262" r:id="R6390e4bca11843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ec9d8598ad4755" /><Relationship Type="http://schemas.openxmlformats.org/officeDocument/2006/relationships/slide" Target="/ppt/slides/slide1.xml" Id="Ra1ad5fcb12964409" /><Relationship Type="http://schemas.openxmlformats.org/officeDocument/2006/relationships/slide" Target="/ppt/slides/slide2.xml" Id="Re6d9f17ffb32469b" /><Relationship Type="http://schemas.openxmlformats.org/officeDocument/2006/relationships/slide" Target="/ppt/slides/slide3.xml" Id="R203177178ddd4108" /><Relationship Type="http://schemas.openxmlformats.org/officeDocument/2006/relationships/slide" Target="/ppt/slides/slide4.xml" Id="Re1cfd5e29cc24961" /><Relationship Type="http://schemas.openxmlformats.org/officeDocument/2006/relationships/slide" Target="/ppt/slides/slide5.xml" Id="R179a01c4556142ee" /><Relationship Type="http://schemas.openxmlformats.org/officeDocument/2006/relationships/slide" Target="/ppt/slides/slide6.xml" Id="R0133f620d25a4437" /><Relationship Type="http://schemas.openxmlformats.org/officeDocument/2006/relationships/slide" Target="/ppt/slides/slide7.xml" Id="R6390e4bca11843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aeb6838b5d4e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90a432cb7b4365" /><Relationship Type="http://schemas.openxmlformats.org/officeDocument/2006/relationships/theme" Target="/ppt/slideMasters/theme/theme1.xml" Id="R97633b61cfb644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90a432cb7b43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d223e695a47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25ca5e23b47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a5d7e6b184b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40c30288484b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710bdc17704d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ba340660b847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9f21a177b346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SØRVÆRSKAIA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SØRVÆRSKAIA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SØRVÆRSKAIA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SØRVÆRSKAIA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SØRVÆRSKAIA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SØRVÆRSKAIA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274 500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−59 075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3 294 246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3 446 913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SØRVÆRSKAIA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 SKJÆRGÅRDEN  –  24,7 %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 SKJÆRGÅRDEN  –  21,9 %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13,7 %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VALEN STIG RUNE  –  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ABRAHAMSEN ARNE JOHAN  –  1,4 %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ARE  –  1,4 %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SØRVÆRSKAIA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Stig Rune Valen, Anton Gisle Johnsons vei 19B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8004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913 090 810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SØRVÆRSKAIA AS</a:t>
            </a:r>
          </a:p>
        </p:txBody>
      </p:sp>
    </p:spTree>
  </p:cSld>
  <p:clrMapOvr>
    <a:masterClrMapping xmlns:a="http://schemas.openxmlformats.org/drawingml/2006/main"/>
  </p:clrMapOvr>
</p:sld>
</file>