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37e16caa8749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fe335a4e84c0a"/>
  </p:sldMasterIdLst>
  <p:sldIdLst>
    <p:sldId xmlns:r="http://schemas.openxmlformats.org/officeDocument/2006/relationships" id="256" r:id="R0c53a327597d4622"/>
    <p:sldId xmlns:r="http://schemas.openxmlformats.org/officeDocument/2006/relationships" id="257" r:id="R295cbde9fc2145ee"/>
    <p:sldId xmlns:r="http://schemas.openxmlformats.org/officeDocument/2006/relationships" id="258" r:id="Ra57d30bdb99d428a"/>
    <p:sldId xmlns:r="http://schemas.openxmlformats.org/officeDocument/2006/relationships" id="259" r:id="Rab775d905a5e46f4"/>
    <p:sldId xmlns:r="http://schemas.openxmlformats.org/officeDocument/2006/relationships" id="260" r:id="Ra257ed988968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fe335a4e84c0a" /><Relationship Type="http://schemas.openxmlformats.org/officeDocument/2006/relationships/slide" Target="/ppt/slides/slide1.xml" Id="R0c53a327597d4622" /><Relationship Type="http://schemas.openxmlformats.org/officeDocument/2006/relationships/slide" Target="/ppt/slides/slide2.xml" Id="R295cbde9fc2145ee" /><Relationship Type="http://schemas.openxmlformats.org/officeDocument/2006/relationships/slide" Target="/ppt/slides/slide3.xml" Id="Ra57d30bdb99d428a" /><Relationship Type="http://schemas.openxmlformats.org/officeDocument/2006/relationships/slide" Target="/ppt/slides/slide4.xml" Id="Rab775d905a5e46f4" /><Relationship Type="http://schemas.openxmlformats.org/officeDocument/2006/relationships/slide" Target="/ppt/slides/slide5.xml" Id="Ra257ed988968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ca9def3104a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d9d6c2c4547c5" /><Relationship Type="http://schemas.openxmlformats.org/officeDocument/2006/relationships/theme" Target="/ppt/slideMasters/theme/theme1.xml" Id="R6c83d2bd4c824f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dd9d6c2c4547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c17ec9681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4be0fdb41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fe8522f324d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8c89d62fa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9c1f33c3d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ITK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ITK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ITK SECURITY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ITK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ITK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ITK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913 089 898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ITK SECURITY AS</a:t>
            </a:r>
          </a:p>
        </p:txBody>
      </p:sp>
    </p:spTree>
  </p:cSld>
  <p:clrMapOvr>
    <a:masterClrMapping xmlns:a="http://schemas.openxmlformats.org/drawingml/2006/main"/>
  </p:clrMapOvr>
</p:sld>
</file>