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162cbd1eb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009a6d7864dc5"/>
  </p:sldMasterIdLst>
  <p:sldIdLst>
    <p:sldId xmlns:r="http://schemas.openxmlformats.org/officeDocument/2006/relationships" id="256" r:id="R7b280ba35d4441ce"/>
    <p:sldId xmlns:r="http://schemas.openxmlformats.org/officeDocument/2006/relationships" id="257" r:id="R77936c14d9a6491c"/>
    <p:sldId xmlns:r="http://schemas.openxmlformats.org/officeDocument/2006/relationships" id="258" r:id="R442ab438ac5a4012"/>
    <p:sldId xmlns:r="http://schemas.openxmlformats.org/officeDocument/2006/relationships" id="259" r:id="R9c5b54069da448a3"/>
    <p:sldId xmlns:r="http://schemas.openxmlformats.org/officeDocument/2006/relationships" id="260" r:id="Rc045f22e388140ab"/>
    <p:sldId xmlns:r="http://schemas.openxmlformats.org/officeDocument/2006/relationships" id="261" r:id="Re2ee3979f7034283"/>
    <p:sldId xmlns:r="http://schemas.openxmlformats.org/officeDocument/2006/relationships" id="262" r:id="R6fc90e5bd810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009a6d7864dc5" /><Relationship Type="http://schemas.openxmlformats.org/officeDocument/2006/relationships/slide" Target="/ppt/slides/slide1.xml" Id="R7b280ba35d4441ce" /><Relationship Type="http://schemas.openxmlformats.org/officeDocument/2006/relationships/slide" Target="/ppt/slides/slide2.xml" Id="R77936c14d9a6491c" /><Relationship Type="http://schemas.openxmlformats.org/officeDocument/2006/relationships/slide" Target="/ppt/slides/slide3.xml" Id="R442ab438ac5a4012" /><Relationship Type="http://schemas.openxmlformats.org/officeDocument/2006/relationships/slide" Target="/ppt/slides/slide4.xml" Id="R9c5b54069da448a3" /><Relationship Type="http://schemas.openxmlformats.org/officeDocument/2006/relationships/slide" Target="/ppt/slides/slide5.xml" Id="Rc045f22e388140ab" /><Relationship Type="http://schemas.openxmlformats.org/officeDocument/2006/relationships/slide" Target="/ppt/slides/slide6.xml" Id="Re2ee3979f7034283" /><Relationship Type="http://schemas.openxmlformats.org/officeDocument/2006/relationships/slide" Target="/ppt/slides/slide7.xml" Id="R6fc90e5bd810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379e0baca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0a9314fd4936" /><Relationship Type="http://schemas.openxmlformats.org/officeDocument/2006/relationships/theme" Target="/ppt/slideMasters/theme/theme1.xml" Id="R7ffd78248a2d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00a9314fd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2ba90e2f0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9dbde463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d325d4f7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8b488cdf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0f49ae01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c06af4c8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59fa464c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 SØLVBERGGÅRDEN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 SØLVBERGGÅRDEN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48 680 840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habi@habi.no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